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24" r:id="rId2"/>
    <p:sldId id="455" r:id="rId3"/>
    <p:sldId id="486" r:id="rId4"/>
    <p:sldId id="488" r:id="rId5"/>
    <p:sldId id="490" r:id="rId6"/>
    <p:sldId id="479" r:id="rId7"/>
    <p:sldId id="491" r:id="rId8"/>
    <p:sldId id="492" r:id="rId9"/>
    <p:sldId id="493" r:id="rId10"/>
    <p:sldId id="494" r:id="rId11"/>
    <p:sldId id="495" r:id="rId12"/>
    <p:sldId id="496" r:id="rId13"/>
    <p:sldId id="497" r:id="rId14"/>
    <p:sldId id="425" r:id="rId15"/>
    <p:sldId id="498" r:id="rId16"/>
    <p:sldId id="256" r:id="rId17"/>
    <p:sldId id="260" r:id="rId18"/>
    <p:sldId id="261" r:id="rId19"/>
    <p:sldId id="257" r:id="rId20"/>
    <p:sldId id="263" r:id="rId21"/>
    <p:sldId id="262" r:id="rId22"/>
    <p:sldId id="258" r:id="rId23"/>
    <p:sldId id="259" r:id="rId24"/>
  </p:sldIdLst>
  <p:sldSz cx="134112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7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678" y="-156"/>
      </p:cViewPr>
      <p:guideLst>
        <p:guide orient="horz" pos="2880"/>
        <p:guide pos="37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E79217-183C-4ECF-9ED7-6E76A226A11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B2614F-D921-4DD0-BB82-367F29D5D86F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en-US" sz="4800" b="1" dirty="0">
              <a:latin typeface="Final Frontier" panose="020B0000000000000000" pitchFamily="34" charset="0"/>
            </a:rPr>
            <a:t>Genesis</a:t>
          </a:r>
        </a:p>
        <a:p>
          <a:pPr rtl="0"/>
          <a:r>
            <a:rPr lang="en-US" sz="4800" b="1" dirty="0">
              <a:latin typeface="Final Frontier" panose="020B0000000000000000" pitchFamily="34" charset="0"/>
            </a:rPr>
            <a:t>The Book of Beginnings</a:t>
          </a:r>
        </a:p>
      </dgm:t>
    </dgm:pt>
    <dgm:pt modelId="{68E1C3A1-516C-429E-AB21-A2BDD7654536}" type="parTrans" cxnId="{2C6EF598-2945-4734-8AC8-A81657698CF0}">
      <dgm:prSet/>
      <dgm:spPr/>
      <dgm:t>
        <a:bodyPr/>
        <a:lstStyle/>
        <a:p>
          <a:endParaRPr lang="en-US" sz="4000" b="1"/>
        </a:p>
      </dgm:t>
    </dgm:pt>
    <dgm:pt modelId="{B1C69AEE-E9BD-4F5E-9168-9ED1F27F17DA}" type="sibTrans" cxnId="{2C6EF598-2945-4734-8AC8-A81657698CF0}">
      <dgm:prSet/>
      <dgm:spPr/>
      <dgm:t>
        <a:bodyPr/>
        <a:lstStyle/>
        <a:p>
          <a:endParaRPr lang="en-US" sz="4000" b="1"/>
        </a:p>
      </dgm:t>
    </dgm:pt>
    <dgm:pt modelId="{F0F9A915-61E2-4E26-A305-DE53794431FB}">
      <dgm:prSet custT="1"/>
      <dgm:spPr>
        <a:solidFill>
          <a:srgbClr val="0070C0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US" sz="3200" b="1" dirty="0"/>
            <a:t>Four Great Events - 4 C’s </a:t>
          </a:r>
        </a:p>
        <a:p>
          <a:pPr rtl="0">
            <a:lnSpc>
              <a:spcPct val="100000"/>
            </a:lnSpc>
          </a:pPr>
          <a:r>
            <a:rPr lang="en-US" sz="3200" b="1" dirty="0">
              <a:solidFill>
                <a:srgbClr val="FFFF00"/>
              </a:solidFill>
            </a:rPr>
            <a:t>Creation/Curse/Catastrophe/Coalition</a:t>
          </a:r>
        </a:p>
      </dgm:t>
    </dgm:pt>
    <dgm:pt modelId="{77670EAC-1BB6-4134-B0B3-3B88DFC86065}" type="parTrans" cxnId="{CE5343D0-0628-4FD0-BCE4-896FF1B11B2E}">
      <dgm:prSet/>
      <dgm:spPr/>
      <dgm:t>
        <a:bodyPr/>
        <a:lstStyle/>
        <a:p>
          <a:endParaRPr lang="en-US" sz="4000" b="1"/>
        </a:p>
      </dgm:t>
    </dgm:pt>
    <dgm:pt modelId="{669A9A42-B28E-4835-B823-BC55DE58E754}" type="sibTrans" cxnId="{CE5343D0-0628-4FD0-BCE4-896FF1B11B2E}">
      <dgm:prSet/>
      <dgm:spPr/>
      <dgm:t>
        <a:bodyPr/>
        <a:lstStyle/>
        <a:p>
          <a:endParaRPr lang="en-US" sz="4000" b="1"/>
        </a:p>
      </dgm:t>
    </dgm:pt>
    <dgm:pt modelId="{3BA921C1-A50C-45C9-91F2-AFDF2A1259D0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US" sz="3200" b="1" dirty="0"/>
            <a:t>Four Great Men </a:t>
          </a:r>
          <a:r>
            <a:rPr lang="en-US" sz="3200" b="1" dirty="0">
              <a:solidFill>
                <a:srgbClr val="FFFF00"/>
              </a:solidFill>
            </a:rPr>
            <a:t>Abraham/Isaac/Jacob/Joseph</a:t>
          </a:r>
        </a:p>
      </dgm:t>
    </dgm:pt>
    <dgm:pt modelId="{8AF24DAE-DF9F-4998-BAEB-728B14171A93}" type="parTrans" cxnId="{48DC9876-33D2-4592-BF90-FBDDD219883E}">
      <dgm:prSet/>
      <dgm:spPr/>
      <dgm:t>
        <a:bodyPr/>
        <a:lstStyle/>
        <a:p>
          <a:endParaRPr lang="en-US" sz="4000" b="1"/>
        </a:p>
      </dgm:t>
    </dgm:pt>
    <dgm:pt modelId="{D359AD9B-880D-40F8-B53B-4146AF087E39}" type="sibTrans" cxnId="{48DC9876-33D2-4592-BF90-FBDDD219883E}">
      <dgm:prSet/>
      <dgm:spPr/>
      <dgm:t>
        <a:bodyPr/>
        <a:lstStyle/>
        <a:p>
          <a:endParaRPr lang="en-US" sz="4000" b="1"/>
        </a:p>
      </dgm:t>
    </dgm:pt>
    <dgm:pt modelId="{784F8952-225F-43B2-AC9E-746093406BF2}" type="pres">
      <dgm:prSet presAssocID="{8CE79217-183C-4ECF-9ED7-6E76A226A11D}" presName="diagram" presStyleCnt="0">
        <dgm:presLayoutVars>
          <dgm:dir/>
          <dgm:resizeHandles val="exact"/>
        </dgm:presLayoutVars>
      </dgm:prSet>
      <dgm:spPr/>
    </dgm:pt>
    <dgm:pt modelId="{BA25F3AB-8EFE-43D0-9C50-8346772E8C7D}" type="pres">
      <dgm:prSet presAssocID="{7DB2614F-D921-4DD0-BB82-367F29D5D86F}" presName="node" presStyleLbl="node1" presStyleIdx="0" presStyleCnt="3" custScaleX="233366" custLinFactNeighborY="-21955">
        <dgm:presLayoutVars>
          <dgm:bulletEnabled val="1"/>
        </dgm:presLayoutVars>
      </dgm:prSet>
      <dgm:spPr/>
    </dgm:pt>
    <dgm:pt modelId="{4AB17E50-6832-47AE-B7FC-96C556A6DE18}" type="pres">
      <dgm:prSet presAssocID="{B1C69AEE-E9BD-4F5E-9168-9ED1F27F17DA}" presName="sibTrans" presStyleCnt="0"/>
      <dgm:spPr/>
    </dgm:pt>
    <dgm:pt modelId="{BEF036EE-5EA5-4A9A-9D54-562D5272FB31}" type="pres">
      <dgm:prSet presAssocID="{F0F9A915-61E2-4E26-A305-DE53794431FB}" presName="node" presStyleLbl="node1" presStyleIdx="1" presStyleCnt="3" custScaleX="267596" custLinFactNeighborX="2543" custLinFactNeighborY="31294">
        <dgm:presLayoutVars>
          <dgm:bulletEnabled val="1"/>
        </dgm:presLayoutVars>
      </dgm:prSet>
      <dgm:spPr/>
    </dgm:pt>
    <dgm:pt modelId="{52E0919C-6D21-4715-B200-BF5C2CB67B2F}" type="pres">
      <dgm:prSet presAssocID="{669A9A42-B28E-4835-B823-BC55DE58E754}" presName="sibTrans" presStyleCnt="0"/>
      <dgm:spPr/>
    </dgm:pt>
    <dgm:pt modelId="{DF06EEAF-889B-4341-82E3-ADE45D4C2F4D}" type="pres">
      <dgm:prSet presAssocID="{3BA921C1-A50C-45C9-91F2-AFDF2A1259D0}" presName="node" presStyleLbl="node1" presStyleIdx="2" presStyleCnt="3" custScaleX="237220" custLinFactNeighborX="-921" custLinFactNeighborY="28704">
        <dgm:presLayoutVars>
          <dgm:bulletEnabled val="1"/>
        </dgm:presLayoutVars>
      </dgm:prSet>
      <dgm:spPr/>
    </dgm:pt>
  </dgm:ptLst>
  <dgm:cxnLst>
    <dgm:cxn modelId="{B6A31861-288E-406C-963B-4EE1095234AD}" type="presOf" srcId="{8CE79217-183C-4ECF-9ED7-6E76A226A11D}" destId="{784F8952-225F-43B2-AC9E-746093406BF2}" srcOrd="0" destOrd="0" presId="urn:microsoft.com/office/officeart/2005/8/layout/default"/>
    <dgm:cxn modelId="{3201C041-73F2-46DE-BA4D-5DDACC055A3A}" type="presOf" srcId="{F0F9A915-61E2-4E26-A305-DE53794431FB}" destId="{BEF036EE-5EA5-4A9A-9D54-562D5272FB31}" srcOrd="0" destOrd="0" presId="urn:microsoft.com/office/officeart/2005/8/layout/default"/>
    <dgm:cxn modelId="{48DC9876-33D2-4592-BF90-FBDDD219883E}" srcId="{8CE79217-183C-4ECF-9ED7-6E76A226A11D}" destId="{3BA921C1-A50C-45C9-91F2-AFDF2A1259D0}" srcOrd="2" destOrd="0" parTransId="{8AF24DAE-DF9F-4998-BAEB-728B14171A93}" sibTransId="{D359AD9B-880D-40F8-B53B-4146AF087E39}"/>
    <dgm:cxn modelId="{2C6EF598-2945-4734-8AC8-A81657698CF0}" srcId="{8CE79217-183C-4ECF-9ED7-6E76A226A11D}" destId="{7DB2614F-D921-4DD0-BB82-367F29D5D86F}" srcOrd="0" destOrd="0" parTransId="{68E1C3A1-516C-429E-AB21-A2BDD7654536}" sibTransId="{B1C69AEE-E9BD-4F5E-9168-9ED1F27F17DA}"/>
    <dgm:cxn modelId="{D9008F9D-33BE-4B87-83B2-38425ED352D3}" type="presOf" srcId="{3BA921C1-A50C-45C9-91F2-AFDF2A1259D0}" destId="{DF06EEAF-889B-4341-82E3-ADE45D4C2F4D}" srcOrd="0" destOrd="0" presId="urn:microsoft.com/office/officeart/2005/8/layout/default"/>
    <dgm:cxn modelId="{C16C37D0-91D2-400B-B426-52BFB09CD661}" type="presOf" srcId="{7DB2614F-D921-4DD0-BB82-367F29D5D86F}" destId="{BA25F3AB-8EFE-43D0-9C50-8346772E8C7D}" srcOrd="0" destOrd="0" presId="urn:microsoft.com/office/officeart/2005/8/layout/default"/>
    <dgm:cxn modelId="{CE5343D0-0628-4FD0-BCE4-896FF1B11B2E}" srcId="{8CE79217-183C-4ECF-9ED7-6E76A226A11D}" destId="{F0F9A915-61E2-4E26-A305-DE53794431FB}" srcOrd="1" destOrd="0" parTransId="{77670EAC-1BB6-4134-B0B3-3B88DFC86065}" sibTransId="{669A9A42-B28E-4835-B823-BC55DE58E754}"/>
    <dgm:cxn modelId="{C57A0214-5947-43BD-8D60-29255F2E61D2}" type="presParOf" srcId="{784F8952-225F-43B2-AC9E-746093406BF2}" destId="{BA25F3AB-8EFE-43D0-9C50-8346772E8C7D}" srcOrd="0" destOrd="0" presId="urn:microsoft.com/office/officeart/2005/8/layout/default"/>
    <dgm:cxn modelId="{A5366B67-CC81-4E58-95E1-5E073211F2F4}" type="presParOf" srcId="{784F8952-225F-43B2-AC9E-746093406BF2}" destId="{4AB17E50-6832-47AE-B7FC-96C556A6DE18}" srcOrd="1" destOrd="0" presId="urn:microsoft.com/office/officeart/2005/8/layout/default"/>
    <dgm:cxn modelId="{1E7B3678-6BEA-4738-8DF3-EE0DEA35EFAA}" type="presParOf" srcId="{784F8952-225F-43B2-AC9E-746093406BF2}" destId="{BEF036EE-5EA5-4A9A-9D54-562D5272FB31}" srcOrd="2" destOrd="0" presId="urn:microsoft.com/office/officeart/2005/8/layout/default"/>
    <dgm:cxn modelId="{63CC1917-F201-4950-95E5-2019BAAF7D98}" type="presParOf" srcId="{784F8952-225F-43B2-AC9E-746093406BF2}" destId="{52E0919C-6D21-4715-B200-BF5C2CB67B2F}" srcOrd="3" destOrd="0" presId="urn:microsoft.com/office/officeart/2005/8/layout/default"/>
    <dgm:cxn modelId="{1035F123-0097-4C8F-85A2-CC1C23246514}" type="presParOf" srcId="{784F8952-225F-43B2-AC9E-746093406BF2}" destId="{DF06EEAF-889B-4341-82E3-ADE45D4C2F4D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5F3AB-8EFE-43D0-9C50-8346772E8C7D}">
      <dsp:nvSpPr>
        <dsp:cNvPr id="0" name=""/>
        <dsp:cNvSpPr/>
      </dsp:nvSpPr>
      <dsp:spPr>
        <a:xfrm>
          <a:off x="1130997" y="0"/>
          <a:ext cx="10255124" cy="2636662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latin typeface="Final Frontier" panose="020B0000000000000000" pitchFamily="34" charset="0"/>
            </a:rPr>
            <a:t>Genesis</a:t>
          </a:r>
        </a:p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latin typeface="Final Frontier" panose="020B0000000000000000" pitchFamily="34" charset="0"/>
            </a:rPr>
            <a:t>The Book of Beginnings</a:t>
          </a:r>
        </a:p>
      </dsp:txBody>
      <dsp:txXfrm>
        <a:off x="1130997" y="0"/>
        <a:ext cx="10255124" cy="2636662"/>
      </dsp:txXfrm>
    </dsp:sp>
    <dsp:sp modelId="{BEF036EE-5EA5-4A9A-9D54-562D5272FB31}">
      <dsp:nvSpPr>
        <dsp:cNvPr id="0" name=""/>
        <dsp:cNvSpPr/>
      </dsp:nvSpPr>
      <dsp:spPr>
        <a:xfrm>
          <a:off x="490640" y="4368345"/>
          <a:ext cx="11759340" cy="2636662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Four Great Events - 4 C’s </a:t>
          </a:r>
        </a:p>
        <a:p>
          <a:pPr marL="0" lvl="0" indent="0" algn="ctr" defTabSz="1422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FFFF00"/>
              </a:solidFill>
            </a:rPr>
            <a:t>Creation/Curse/Catastrophe/Coalition</a:t>
          </a:r>
        </a:p>
      </dsp:txBody>
      <dsp:txXfrm>
        <a:off x="490640" y="4368345"/>
        <a:ext cx="11759340" cy="2636662"/>
      </dsp:txXfrm>
    </dsp:sp>
    <dsp:sp modelId="{DF06EEAF-889B-4341-82E3-ADE45D4C2F4D}">
      <dsp:nvSpPr>
        <dsp:cNvPr id="0" name=""/>
        <dsp:cNvSpPr/>
      </dsp:nvSpPr>
      <dsp:spPr>
        <a:xfrm>
          <a:off x="1005844" y="7086457"/>
          <a:ext cx="10424486" cy="2636662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Four Great Men </a:t>
          </a:r>
          <a:r>
            <a:rPr lang="en-US" sz="3200" b="1" kern="1200" dirty="0">
              <a:solidFill>
                <a:srgbClr val="FFFF00"/>
              </a:solidFill>
            </a:rPr>
            <a:t>Abraham/Isaac/Jacob/Joseph</a:t>
          </a:r>
        </a:p>
      </dsp:txBody>
      <dsp:txXfrm>
        <a:off x="1005844" y="7086457"/>
        <a:ext cx="10424486" cy="2636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5840" y="3118106"/>
            <a:ext cx="11399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1680" y="5632706"/>
            <a:ext cx="93878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0560" y="2313434"/>
            <a:ext cx="58338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06768" y="2313434"/>
            <a:ext cx="58338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0560" y="402338"/>
            <a:ext cx="12070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0560" y="2313434"/>
            <a:ext cx="12070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59808" y="9354314"/>
            <a:ext cx="42915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0560" y="9354314"/>
            <a:ext cx="30845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56064" y="9354314"/>
            <a:ext cx="30845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Text Box 3"/>
          <p:cNvSpPr txBox="1">
            <a:spLocks/>
          </p:cNvSpPr>
          <p:nvPr/>
        </p:nvSpPr>
        <p:spPr bwMode="auto">
          <a:xfrm>
            <a:off x="1005840" y="223520"/>
            <a:ext cx="11399520" cy="178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867" i="1">
                <a:solidFill>
                  <a:srgbClr val="FFFF00"/>
                </a:solidFill>
                <a:latin typeface="Baskerville Old Face" pitchFamily="18" charset="0"/>
                <a:cs typeface="Segoe UI" pitchFamily="34" charset="0"/>
              </a:rPr>
              <a:t>Southeast Georgia</a:t>
            </a:r>
            <a:br>
              <a:rPr lang="en-US" sz="5867" b="1" i="1">
                <a:solidFill>
                  <a:srgbClr val="FFFF00"/>
                </a:solidFill>
                <a:latin typeface="Arial Narrow" pitchFamily="34" charset="0"/>
                <a:cs typeface="Segoe UI" pitchFamily="34" charset="0"/>
              </a:rPr>
            </a:br>
            <a:r>
              <a:rPr lang="en-US" sz="7040">
                <a:solidFill>
                  <a:srgbClr val="FFFF00"/>
                </a:solidFill>
                <a:latin typeface="Ringbearer" pitchFamily="18" charset="0"/>
                <a:cs typeface="Segoe UI" pitchFamily="34" charset="0"/>
              </a:rPr>
              <a:t>School of the Bible</a:t>
            </a:r>
            <a:endParaRPr lang="en-US" sz="7040">
              <a:latin typeface="Ringbearer" pitchFamily="18" charset="0"/>
            </a:endParaRP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" y="2142068"/>
            <a:ext cx="12628880" cy="713401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A9DA41-DC46-4665-BB70-998C232899C3}"/>
              </a:ext>
            </a:extLst>
          </p:cNvPr>
          <p:cNvSpPr txBox="1"/>
          <p:nvPr/>
        </p:nvSpPr>
        <p:spPr>
          <a:xfrm>
            <a:off x="1452880" y="2158033"/>
            <a:ext cx="101701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dirty="0">
                <a:solidFill>
                  <a:srgbClr val="FFFF00"/>
                </a:solidFill>
                <a:latin typeface="Final Frontier" panose="020B0000000000000000" pitchFamily="34" charset="0"/>
              </a:rPr>
              <a:t>Lesson 10</a:t>
            </a:r>
            <a:endParaRPr lang="en-US" sz="8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41ADCB-5EF4-4D29-943D-A1A79E15158A}"/>
              </a:ext>
            </a:extLst>
          </p:cNvPr>
          <p:cNvSpPr/>
          <p:nvPr/>
        </p:nvSpPr>
        <p:spPr>
          <a:xfrm>
            <a:off x="76200" y="4800600"/>
            <a:ext cx="13187680" cy="3767185"/>
          </a:xfrm>
          <a:prstGeom prst="rect">
            <a:avLst/>
          </a:prstGeom>
          <a:solidFill>
            <a:srgbClr val="0070C0"/>
          </a:solidFill>
        </p:spPr>
        <p:txBody>
          <a:bodyPr wrap="square" lIns="134112" tIns="67056" rIns="134112" bIns="67056">
            <a:spAutoFit/>
          </a:bodyPr>
          <a:lstStyle/>
          <a:p>
            <a:pPr algn="ctr">
              <a:spcBef>
                <a:spcPts val="29"/>
              </a:spcBef>
            </a:pPr>
            <a:endParaRPr lang="en-US" sz="1600" b="1" i="1" spc="75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1 Samuel 8:7 </a:t>
            </a:r>
          </a:p>
          <a:p>
            <a:pPr algn="ctr"/>
            <a:r>
              <a:rPr lang="en-US" sz="4400" i="1" dirty="0">
                <a:solidFill>
                  <a:schemeClr val="bg1"/>
                </a:solidFill>
              </a:rPr>
              <a:t>And the LORD said unto Samuel, Hearken unto the voice of the people in all that they say unto thee: for they have not rejected thee, but they have rejected me, that I should not reign over them.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578D8E-621F-4F50-AA8A-143C7F78B85A}"/>
              </a:ext>
            </a:extLst>
          </p:cNvPr>
          <p:cNvGrpSpPr/>
          <p:nvPr/>
        </p:nvGrpSpPr>
        <p:grpSpPr>
          <a:xfrm>
            <a:off x="761999" y="335280"/>
            <a:ext cx="12202162" cy="4312920"/>
            <a:chOff x="651214" y="89892"/>
            <a:chExt cx="7038014" cy="17977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171528-F4BC-4308-9C05-A11656D1D10D}"/>
                </a:ext>
              </a:extLst>
            </p:cNvPr>
            <p:cNvSpPr/>
            <p:nvPr/>
          </p:nvSpPr>
          <p:spPr>
            <a:xfrm>
              <a:off x="697098" y="89892"/>
              <a:ext cx="6992130" cy="179772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41234D-D549-426E-B3E6-B17D9C6AE35A}"/>
                </a:ext>
              </a:extLst>
            </p:cNvPr>
            <p:cNvSpPr txBox="1"/>
            <p:nvPr/>
          </p:nvSpPr>
          <p:spPr>
            <a:xfrm>
              <a:off x="651214" y="89892"/>
              <a:ext cx="6863499" cy="1702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8224" tIns="268224" rIns="268224" bIns="268224" numCol="1" spcCol="1270" anchor="ctr" anchorCtr="0">
              <a:noAutofit/>
            </a:bodyPr>
            <a:lstStyle/>
            <a:p>
              <a:pPr algn="ctr" defTabSz="31293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200" b="1" dirty="0">
                  <a:latin typeface="Final Frontier" panose="020B0000000000000000" pitchFamily="34" charset="0"/>
                </a:rPr>
                <a:t>1</a:t>
              </a:r>
              <a:r>
                <a:rPr lang="en-US" sz="7200" b="1" baseline="30000" dirty="0">
                  <a:latin typeface="Final Frontier" panose="020B0000000000000000" pitchFamily="34" charset="0"/>
                </a:rPr>
                <a:t>st</a:t>
              </a:r>
              <a:r>
                <a:rPr lang="en-US" sz="7200" b="1" dirty="0">
                  <a:latin typeface="Final Frontier" panose="020B0000000000000000" pitchFamily="34" charset="0"/>
                </a:rPr>
                <a:t> Samuel</a:t>
              </a:r>
            </a:p>
            <a:p>
              <a:pPr marL="0" indent="0" algn="ctr">
                <a:buNone/>
              </a:pPr>
              <a:r>
                <a:rPr lang="en-US" sz="7200" b="1" dirty="0">
                  <a:solidFill>
                    <a:schemeClr val="bg1"/>
                  </a:solidFill>
                  <a:latin typeface="Final Frontier" panose="020B0000000000000000" pitchFamily="34" charset="0"/>
                </a:rPr>
                <a:t>The Book Of Rejection</a:t>
              </a:r>
            </a:p>
            <a:p>
              <a:pPr marL="0" indent="0" algn="ctr">
                <a:buNone/>
              </a:pPr>
              <a:r>
                <a:rPr lang="en-US" sz="6000" b="1" dirty="0">
                  <a:solidFill>
                    <a:schemeClr val="bg1"/>
                  </a:solidFill>
                  <a:latin typeface="Final Frontier" panose="020B0000000000000000" pitchFamily="34" charset="0"/>
                </a:rPr>
                <a:t>(Israel’s 1</a:t>
              </a:r>
              <a:r>
                <a:rPr lang="en-US" sz="6000" b="1" baseline="30000" dirty="0">
                  <a:solidFill>
                    <a:schemeClr val="bg1"/>
                  </a:solidFill>
                  <a:latin typeface="Final Frontier" panose="020B0000000000000000" pitchFamily="34" charset="0"/>
                </a:rPr>
                <a:t>st</a:t>
              </a:r>
              <a:r>
                <a:rPr lang="en-US" sz="6000" b="1" dirty="0">
                  <a:solidFill>
                    <a:schemeClr val="bg1"/>
                  </a:solidFill>
                  <a:latin typeface="Final Frontier" panose="020B0000000000000000" pitchFamily="34" charset="0"/>
                </a:rPr>
                <a:t> King – Saul)</a:t>
              </a:r>
              <a:endParaRPr lang="en-US" sz="4800" b="1" dirty="0">
                <a:solidFill>
                  <a:schemeClr val="bg1"/>
                </a:solidFill>
                <a:latin typeface="Perpetua Titling MT" panose="020205020605050208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3640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41ADCB-5EF4-4D29-943D-A1A79E15158A}"/>
              </a:ext>
            </a:extLst>
          </p:cNvPr>
          <p:cNvSpPr/>
          <p:nvPr/>
        </p:nvSpPr>
        <p:spPr>
          <a:xfrm>
            <a:off x="223520" y="5562600"/>
            <a:ext cx="13187680" cy="3705630"/>
          </a:xfrm>
          <a:prstGeom prst="rect">
            <a:avLst/>
          </a:prstGeom>
          <a:solidFill>
            <a:srgbClr val="0070C0"/>
          </a:solidFill>
        </p:spPr>
        <p:txBody>
          <a:bodyPr wrap="square" lIns="134112" tIns="67056" rIns="134112" bIns="67056">
            <a:spAutoFit/>
          </a:bodyPr>
          <a:lstStyle/>
          <a:p>
            <a:pPr algn="ctr">
              <a:spcBef>
                <a:spcPts val="29"/>
              </a:spcBef>
            </a:pPr>
            <a:endParaRPr lang="en-US" sz="1600" b="1" i="1" spc="75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+mj-lt"/>
              </a:rPr>
              <a:t>2 Samuel 5:4-5 </a:t>
            </a:r>
          </a:p>
          <a:p>
            <a:pPr algn="ctr"/>
            <a:r>
              <a:rPr lang="en-US" sz="4400" i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David was thirty years old When he began to reign, and he reigned forty years. In Hebron he reigned over Judah seven years and six months: and in Jerusalem he reigned thirty and three years over all Israel and Judah.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578D8E-621F-4F50-AA8A-143C7F78B85A}"/>
              </a:ext>
            </a:extLst>
          </p:cNvPr>
          <p:cNvGrpSpPr/>
          <p:nvPr/>
        </p:nvGrpSpPr>
        <p:grpSpPr>
          <a:xfrm>
            <a:off x="762001" y="228600"/>
            <a:ext cx="12202160" cy="5151120"/>
            <a:chOff x="651215" y="89892"/>
            <a:chExt cx="7038013" cy="17977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171528-F4BC-4308-9C05-A11656D1D10D}"/>
                </a:ext>
              </a:extLst>
            </p:cNvPr>
            <p:cNvSpPr/>
            <p:nvPr/>
          </p:nvSpPr>
          <p:spPr>
            <a:xfrm>
              <a:off x="697098" y="89892"/>
              <a:ext cx="6992130" cy="179772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41234D-D549-426E-B3E6-B17D9C6AE35A}"/>
                </a:ext>
              </a:extLst>
            </p:cNvPr>
            <p:cNvSpPr txBox="1"/>
            <p:nvPr/>
          </p:nvSpPr>
          <p:spPr>
            <a:xfrm>
              <a:off x="651215" y="108949"/>
              <a:ext cx="6863499" cy="1702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8224" tIns="268224" rIns="268224" bIns="268224" numCol="1" spcCol="1270" anchor="ctr" anchorCtr="0">
              <a:noAutofit/>
            </a:bodyPr>
            <a:lstStyle/>
            <a:p>
              <a:pPr algn="ctr" defTabSz="31293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200" b="1" dirty="0">
                  <a:latin typeface="Final Frontier" panose="020B0000000000000000" pitchFamily="34" charset="0"/>
                </a:rPr>
                <a:t>2</a:t>
              </a:r>
              <a:r>
                <a:rPr lang="en-US" sz="7200" b="1" baseline="30000" dirty="0">
                  <a:latin typeface="Final Frontier" panose="020B0000000000000000" pitchFamily="34" charset="0"/>
                </a:rPr>
                <a:t>nd</a:t>
              </a:r>
              <a:r>
                <a:rPr lang="en-US" sz="7200" b="1" dirty="0">
                  <a:latin typeface="Final Frontier" panose="020B0000000000000000" pitchFamily="34" charset="0"/>
                </a:rPr>
                <a:t>  Samuel</a:t>
              </a:r>
            </a:p>
            <a:p>
              <a:pPr marL="0" indent="0" algn="ctr">
                <a:buNone/>
              </a:pPr>
              <a:r>
                <a:rPr lang="en-US" sz="7200" b="1" dirty="0">
                  <a:solidFill>
                    <a:schemeClr val="bg1"/>
                  </a:solidFill>
                  <a:latin typeface="Final Frontier" panose="020B0000000000000000" pitchFamily="34" charset="0"/>
                </a:rPr>
                <a:t>The Book of </a:t>
              </a:r>
            </a:p>
            <a:p>
              <a:pPr marL="0" indent="0" algn="ctr">
                <a:buNone/>
              </a:pPr>
              <a:r>
                <a:rPr lang="en-US" sz="7200" b="1" dirty="0">
                  <a:solidFill>
                    <a:schemeClr val="bg1"/>
                  </a:solidFill>
                  <a:latin typeface="Final Frontier" panose="020B0000000000000000" pitchFamily="34" charset="0"/>
                </a:rPr>
                <a:t>Triumphs &amp; Troubles</a:t>
              </a:r>
            </a:p>
            <a:p>
              <a:pPr marL="0" indent="0" algn="ctr">
                <a:buNone/>
              </a:pPr>
              <a:r>
                <a:rPr lang="en-US" sz="6000" b="1" dirty="0">
                  <a:solidFill>
                    <a:schemeClr val="bg1"/>
                  </a:solidFill>
                  <a:latin typeface="Final Frontier" panose="020B0000000000000000" pitchFamily="34" charset="0"/>
                </a:rPr>
                <a:t>(Israel’s 2nd King – David)</a:t>
              </a:r>
              <a:endParaRPr lang="en-US" sz="4800" b="1" dirty="0">
                <a:solidFill>
                  <a:schemeClr val="bg1"/>
                </a:solidFill>
                <a:latin typeface="Perpetua Titling MT" panose="020205020605050208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9430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41ADCB-5EF4-4D29-943D-A1A79E15158A}"/>
              </a:ext>
            </a:extLst>
          </p:cNvPr>
          <p:cNvSpPr/>
          <p:nvPr/>
        </p:nvSpPr>
        <p:spPr>
          <a:xfrm>
            <a:off x="223520" y="5562600"/>
            <a:ext cx="13187680" cy="2228302"/>
          </a:xfrm>
          <a:prstGeom prst="rect">
            <a:avLst/>
          </a:prstGeom>
          <a:solidFill>
            <a:srgbClr val="0070C0"/>
          </a:solidFill>
        </p:spPr>
        <p:txBody>
          <a:bodyPr wrap="square" lIns="134112" tIns="67056" rIns="134112" bIns="67056">
            <a:spAutoFit/>
          </a:bodyPr>
          <a:lstStyle/>
          <a:p>
            <a:pPr algn="ctr">
              <a:spcBef>
                <a:spcPts val="29"/>
              </a:spcBef>
            </a:pPr>
            <a:endParaRPr lang="en-US" sz="1600" b="1" i="1" spc="75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1 Kings 2: 12</a:t>
            </a:r>
          </a:p>
          <a:p>
            <a:pPr algn="ctr"/>
            <a:r>
              <a:rPr lang="en-US" sz="4000" i="1" dirty="0">
                <a:solidFill>
                  <a:schemeClr val="bg1"/>
                </a:solidFill>
              </a:rPr>
              <a:t>Then sat Solomon upon the throne of David his father; and his kingdom was established greatly.</a:t>
            </a:r>
            <a:endParaRPr lang="en-US" sz="4400" i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578D8E-621F-4F50-AA8A-143C7F78B85A}"/>
              </a:ext>
            </a:extLst>
          </p:cNvPr>
          <p:cNvGrpSpPr/>
          <p:nvPr/>
        </p:nvGrpSpPr>
        <p:grpSpPr>
          <a:xfrm>
            <a:off x="762001" y="228600"/>
            <a:ext cx="12202160" cy="5151120"/>
            <a:chOff x="651215" y="89892"/>
            <a:chExt cx="7038013" cy="17977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171528-F4BC-4308-9C05-A11656D1D10D}"/>
                </a:ext>
              </a:extLst>
            </p:cNvPr>
            <p:cNvSpPr/>
            <p:nvPr/>
          </p:nvSpPr>
          <p:spPr>
            <a:xfrm>
              <a:off x="697098" y="89892"/>
              <a:ext cx="6992130" cy="179772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41234D-D549-426E-B3E6-B17D9C6AE35A}"/>
                </a:ext>
              </a:extLst>
            </p:cNvPr>
            <p:cNvSpPr txBox="1"/>
            <p:nvPr/>
          </p:nvSpPr>
          <p:spPr>
            <a:xfrm>
              <a:off x="651215" y="108949"/>
              <a:ext cx="6863499" cy="1702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8224" tIns="268224" rIns="268224" bIns="268224" numCol="1" spcCol="1270" anchor="ctr" anchorCtr="0">
              <a:noAutofit/>
            </a:bodyPr>
            <a:lstStyle/>
            <a:p>
              <a:pPr algn="ctr" defTabSz="31293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200" b="1" dirty="0">
                  <a:latin typeface="Final Frontier" panose="020B0000000000000000" pitchFamily="34" charset="0"/>
                </a:rPr>
                <a:t>1</a:t>
              </a:r>
              <a:r>
                <a:rPr lang="en-US" sz="7200" b="1" baseline="30000" dirty="0">
                  <a:latin typeface="Final Frontier" panose="020B0000000000000000" pitchFamily="34" charset="0"/>
                </a:rPr>
                <a:t>st</a:t>
              </a:r>
              <a:r>
                <a:rPr lang="en-US" sz="7200" b="1" dirty="0">
                  <a:latin typeface="Final Frontier" panose="020B0000000000000000" pitchFamily="34" charset="0"/>
                </a:rPr>
                <a:t> Kings</a:t>
              </a:r>
            </a:p>
            <a:p>
              <a:pPr marL="0" indent="0" algn="ctr">
                <a:buNone/>
              </a:pPr>
              <a:r>
                <a:rPr lang="en-US" sz="7200" b="1" dirty="0">
                  <a:solidFill>
                    <a:schemeClr val="bg1"/>
                  </a:solidFill>
                  <a:latin typeface="Final Frontier" panose="020B0000000000000000" pitchFamily="34" charset="0"/>
                </a:rPr>
                <a:t>The Book of </a:t>
              </a:r>
            </a:p>
            <a:p>
              <a:pPr marL="0" indent="0" algn="ctr">
                <a:buNone/>
              </a:pPr>
              <a:r>
                <a:rPr lang="en-US" sz="7200" b="1" dirty="0">
                  <a:solidFill>
                    <a:schemeClr val="bg1"/>
                  </a:solidFill>
                  <a:latin typeface="Final Frontier" panose="020B0000000000000000" pitchFamily="34" charset="0"/>
                </a:rPr>
                <a:t>The Divided Kingdom</a:t>
              </a:r>
              <a:endParaRPr lang="en-US" sz="4800" b="1" dirty="0">
                <a:solidFill>
                  <a:schemeClr val="bg1"/>
                </a:solidFill>
                <a:latin typeface="Perpetua Titling MT" panose="020205020605050208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4040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41ADCB-5EF4-4D29-943D-A1A79E15158A}"/>
              </a:ext>
            </a:extLst>
          </p:cNvPr>
          <p:cNvSpPr/>
          <p:nvPr/>
        </p:nvSpPr>
        <p:spPr>
          <a:xfrm>
            <a:off x="223520" y="5562600"/>
            <a:ext cx="13187680" cy="3459409"/>
          </a:xfrm>
          <a:prstGeom prst="rect">
            <a:avLst/>
          </a:prstGeom>
          <a:solidFill>
            <a:srgbClr val="0070C0"/>
          </a:solidFill>
        </p:spPr>
        <p:txBody>
          <a:bodyPr wrap="square" lIns="134112" tIns="67056" rIns="134112" bIns="67056">
            <a:spAutoFit/>
          </a:bodyPr>
          <a:lstStyle/>
          <a:p>
            <a:pPr algn="ctr">
              <a:spcBef>
                <a:spcPts val="29"/>
              </a:spcBef>
            </a:pPr>
            <a:endParaRPr lang="en-US" sz="1600" b="1" i="1" spc="75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2 Kings 23: 27</a:t>
            </a:r>
          </a:p>
          <a:p>
            <a:pPr algn="ctr"/>
            <a:r>
              <a:rPr lang="en-US" sz="4000" i="1" dirty="0">
                <a:solidFill>
                  <a:schemeClr val="bg1"/>
                </a:solidFill>
              </a:rPr>
              <a:t>And the LORD said, I will remove Judah also out of my sight, as I have removed Israel, and will cast off this city Jerusalem which I have chosen, and the house of which I said, My name shall be there. </a:t>
            </a:r>
            <a:endParaRPr lang="en-US" sz="4400" i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578D8E-621F-4F50-AA8A-143C7F78B85A}"/>
              </a:ext>
            </a:extLst>
          </p:cNvPr>
          <p:cNvGrpSpPr/>
          <p:nvPr/>
        </p:nvGrpSpPr>
        <p:grpSpPr>
          <a:xfrm>
            <a:off x="762001" y="228600"/>
            <a:ext cx="12202160" cy="5151120"/>
            <a:chOff x="651215" y="89892"/>
            <a:chExt cx="7038013" cy="17977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171528-F4BC-4308-9C05-A11656D1D10D}"/>
                </a:ext>
              </a:extLst>
            </p:cNvPr>
            <p:cNvSpPr/>
            <p:nvPr/>
          </p:nvSpPr>
          <p:spPr>
            <a:xfrm>
              <a:off x="697098" y="89892"/>
              <a:ext cx="6992130" cy="179772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41234D-D549-426E-B3E6-B17D9C6AE35A}"/>
                </a:ext>
              </a:extLst>
            </p:cNvPr>
            <p:cNvSpPr txBox="1"/>
            <p:nvPr/>
          </p:nvSpPr>
          <p:spPr>
            <a:xfrm>
              <a:off x="651215" y="108949"/>
              <a:ext cx="6863499" cy="1702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8224" tIns="268224" rIns="268224" bIns="268224" numCol="1" spcCol="1270" anchor="ctr" anchorCtr="0">
              <a:noAutofit/>
            </a:bodyPr>
            <a:lstStyle/>
            <a:p>
              <a:pPr algn="ctr" defTabSz="31293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200" b="1" dirty="0">
                  <a:latin typeface="Final Frontier" panose="020B0000000000000000" pitchFamily="34" charset="0"/>
                </a:rPr>
                <a:t>2</a:t>
              </a:r>
              <a:r>
                <a:rPr lang="en-US" sz="7200" b="1" baseline="30000" dirty="0">
                  <a:latin typeface="Final Frontier" panose="020B0000000000000000" pitchFamily="34" charset="0"/>
                </a:rPr>
                <a:t>nd</a:t>
              </a:r>
              <a:r>
                <a:rPr lang="en-US" sz="7200" b="1" dirty="0">
                  <a:latin typeface="Final Frontier" panose="020B0000000000000000" pitchFamily="34" charset="0"/>
                </a:rPr>
                <a:t> Kings</a:t>
              </a:r>
            </a:p>
            <a:p>
              <a:pPr marL="0" indent="0" algn="ctr">
                <a:buNone/>
              </a:pPr>
              <a:r>
                <a:rPr lang="en-US" sz="7200" b="1" dirty="0">
                  <a:solidFill>
                    <a:schemeClr val="bg1"/>
                  </a:solidFill>
                  <a:latin typeface="Final Frontier" panose="020B0000000000000000" pitchFamily="34" charset="0"/>
                </a:rPr>
                <a:t>The Book of </a:t>
              </a:r>
            </a:p>
            <a:p>
              <a:pPr marL="0" indent="0" algn="ctr">
                <a:buNone/>
              </a:pPr>
              <a:r>
                <a:rPr lang="en-US" sz="7200" b="1" dirty="0">
                  <a:solidFill>
                    <a:schemeClr val="bg1"/>
                  </a:solidFill>
                  <a:latin typeface="Final Frontier" panose="020B0000000000000000" pitchFamily="34" charset="0"/>
                </a:rPr>
                <a:t>Kingdom Captivity</a:t>
              </a:r>
            </a:p>
            <a:p>
              <a:pPr marL="0" indent="0" algn="ctr">
                <a:buNone/>
              </a:pPr>
              <a:r>
                <a:rPr lang="en-US" sz="4000" b="1" dirty="0">
                  <a:solidFill>
                    <a:schemeClr val="bg1"/>
                  </a:solidFill>
                  <a:latin typeface="Final Frontier" panose="020B0000000000000000" pitchFamily="34" charset="0"/>
                </a:rPr>
                <a:t>Israel—Assyrians</a:t>
              </a:r>
            </a:p>
            <a:p>
              <a:pPr marL="0" indent="0" algn="ctr">
                <a:buNone/>
              </a:pPr>
              <a:r>
                <a:rPr lang="en-US" sz="4000" b="1" dirty="0">
                  <a:solidFill>
                    <a:schemeClr val="bg1"/>
                  </a:solidFill>
                  <a:latin typeface="Final Frontier" panose="020B0000000000000000" pitchFamily="34" charset="0"/>
                </a:rPr>
                <a:t>Judah—Babylonians </a:t>
              </a:r>
              <a:endParaRPr lang="en-US" sz="2400" b="1" dirty="0">
                <a:solidFill>
                  <a:schemeClr val="bg1"/>
                </a:solidFill>
                <a:latin typeface="Perpetua Titling MT" panose="020205020605050208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8913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 and II Chronicles Commentary by Chuck Missler | Audiobook | Audible.com">
            <a:extLst>
              <a:ext uri="{FF2B5EF4-FFF2-40B4-BE49-F238E27FC236}">
                <a16:creationId xmlns:a16="http://schemas.microsoft.com/office/drawing/2014/main" id="{73D0240A-1FBA-41F9-B56B-EC9C50FC37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2" b="49495"/>
          <a:stretch/>
        </p:blipFill>
        <p:spPr bwMode="auto">
          <a:xfrm>
            <a:off x="228600" y="2286000"/>
            <a:ext cx="12993080" cy="5867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CC1CC2-B2AF-472D-A07F-ECC52E4323B9}"/>
              </a:ext>
            </a:extLst>
          </p:cNvPr>
          <p:cNvSpPr txBox="1"/>
          <p:nvPr/>
        </p:nvSpPr>
        <p:spPr>
          <a:xfrm>
            <a:off x="1752600" y="762000"/>
            <a:ext cx="101701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>
                <a:solidFill>
                  <a:srgbClr val="FFFF00"/>
                </a:solidFill>
                <a:latin typeface="Final Frontier" panose="020B0000000000000000" pitchFamily="34" charset="0"/>
              </a:rPr>
              <a:t>Lesson 10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040905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CC1CC2-B2AF-472D-A07F-ECC52E4323B9}"/>
              </a:ext>
            </a:extLst>
          </p:cNvPr>
          <p:cNvSpPr txBox="1"/>
          <p:nvPr/>
        </p:nvSpPr>
        <p:spPr>
          <a:xfrm>
            <a:off x="1752600" y="762000"/>
            <a:ext cx="101701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>
                <a:solidFill>
                  <a:srgbClr val="FFFF00"/>
                </a:solidFill>
                <a:latin typeface="Final Frontier" panose="020B0000000000000000" pitchFamily="34" charset="0"/>
              </a:rPr>
              <a:t>Lesson 10</a:t>
            </a:r>
            <a:endParaRPr lang="en-US" sz="8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7804EA-8916-4D61-A2D3-886EEF33CEC0}"/>
              </a:ext>
            </a:extLst>
          </p:cNvPr>
          <p:cNvSpPr txBox="1"/>
          <p:nvPr/>
        </p:nvSpPr>
        <p:spPr>
          <a:xfrm>
            <a:off x="76200" y="2667000"/>
            <a:ext cx="132588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  <a:latin typeface="Final Frontier" panose="020B0000000000000000" pitchFamily="34" charset="0"/>
              </a:rPr>
              <a:t>1</a:t>
            </a:r>
            <a:r>
              <a:rPr lang="en-US" sz="6000" baseline="30000" dirty="0">
                <a:solidFill>
                  <a:srgbClr val="FFFF00"/>
                </a:solidFill>
                <a:latin typeface="Final Frontier" panose="020B0000000000000000" pitchFamily="34" charset="0"/>
              </a:rPr>
              <a:t>st</a:t>
            </a:r>
            <a:r>
              <a:rPr lang="en-US" sz="6000" dirty="0">
                <a:solidFill>
                  <a:srgbClr val="FFFF00"/>
                </a:solidFill>
                <a:latin typeface="Final Frontier" panose="020B0000000000000000" pitchFamily="34" charset="0"/>
              </a:rPr>
              <a:t>Chronicles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Final Frontier" panose="020B0000000000000000" pitchFamily="34" charset="0"/>
              </a:rPr>
              <a:t>The Book of Highlights of David’s Life</a:t>
            </a:r>
          </a:p>
          <a:p>
            <a:pPr algn="ctr"/>
            <a:endParaRPr lang="en-US" sz="6000" dirty="0">
              <a:solidFill>
                <a:srgbClr val="FFFF00"/>
              </a:solidFill>
              <a:latin typeface="Final Frontier" panose="020B0000000000000000" pitchFamily="34" charset="0"/>
            </a:endParaRPr>
          </a:p>
          <a:p>
            <a:pPr algn="ctr"/>
            <a:r>
              <a:rPr lang="en-US" sz="6000" dirty="0">
                <a:solidFill>
                  <a:srgbClr val="FFFF00"/>
                </a:solidFill>
                <a:latin typeface="Final Frontier" panose="020B0000000000000000" pitchFamily="34" charset="0"/>
              </a:rPr>
              <a:t>2</a:t>
            </a:r>
            <a:r>
              <a:rPr lang="en-US" sz="6000" baseline="30000" dirty="0">
                <a:solidFill>
                  <a:srgbClr val="FFFF00"/>
                </a:solidFill>
                <a:latin typeface="Final Frontier" panose="020B0000000000000000" pitchFamily="34" charset="0"/>
              </a:rPr>
              <a:t>nd</a:t>
            </a:r>
            <a:r>
              <a:rPr lang="en-US" sz="6000" dirty="0">
                <a:solidFill>
                  <a:srgbClr val="FFFF00"/>
                </a:solidFill>
                <a:latin typeface="Final Frontier" panose="020B0000000000000000" pitchFamily="34" charset="0"/>
              </a:rPr>
              <a:t>Chronicles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Final Frontier" panose="020B0000000000000000" pitchFamily="34" charset="0"/>
              </a:rPr>
              <a:t>Solomon &amp; His Successors</a:t>
            </a:r>
          </a:p>
        </p:txBody>
      </p:sp>
    </p:spTree>
    <p:extLst>
      <p:ext uri="{BB962C8B-B14F-4D97-AF65-F5344CB8AC3E}">
        <p14:creationId xmlns:p14="http://schemas.microsoft.com/office/powerpoint/2010/main" val="3369269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2503" y="537467"/>
            <a:ext cx="76136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 dirty="0">
                <a:latin typeface="Segoe UI"/>
                <a:cs typeface="Segoe UI"/>
              </a:rPr>
              <a:t>Handout</a:t>
            </a:r>
            <a:r>
              <a:rPr sz="1000" spc="-6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#10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28486" y="461264"/>
            <a:ext cx="15862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5" dirty="0">
                <a:latin typeface="Segoe UI"/>
                <a:cs typeface="Segoe UI"/>
              </a:rPr>
              <a:t>1</a:t>
            </a:r>
            <a:r>
              <a:rPr sz="1600" b="1" spc="-30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&amp;</a:t>
            </a:r>
            <a:r>
              <a:rPr sz="1600" b="1" spc="-2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2</a:t>
            </a:r>
            <a:r>
              <a:rPr sz="1600" b="1" spc="-2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Chronicles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41551" y="816863"/>
            <a:ext cx="6929755" cy="280846"/>
          </a:xfrm>
          <a:prstGeom prst="rect">
            <a:avLst/>
          </a:prstGeom>
          <a:solidFill>
            <a:srgbClr val="CCCCCC"/>
          </a:solidFill>
          <a:ln w="9143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algn="ctr">
              <a:spcBef>
                <a:spcPts val="270"/>
              </a:spcBef>
            </a:pPr>
            <a:r>
              <a:rPr sz="1600" b="1" spc="-5" dirty="0">
                <a:latin typeface="Segoe UI"/>
                <a:cs typeface="Segoe UI"/>
              </a:rPr>
              <a:t>1</a:t>
            </a:r>
            <a:r>
              <a:rPr sz="1600" b="1" spc="-3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Chronicles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7800" y="1104645"/>
            <a:ext cx="10820399" cy="680487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spcBef>
                <a:spcPts val="254"/>
              </a:spcBef>
            </a:pPr>
            <a:r>
              <a:rPr sz="2400" b="1" spc="-10" dirty="0">
                <a:latin typeface="Segoe UI"/>
                <a:cs typeface="Segoe UI"/>
              </a:rPr>
              <a:t>Author:</a:t>
            </a:r>
            <a:endParaRPr sz="2400" dirty="0">
              <a:latin typeface="Segoe UI"/>
              <a:cs typeface="Segoe UI"/>
            </a:endParaRPr>
          </a:p>
          <a:p>
            <a:pPr marL="469900" indent="-229235">
              <a:spcBef>
                <a:spcPts val="155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2400" dirty="0">
                <a:latin typeface="Segoe UI"/>
                <a:cs typeface="Segoe UI"/>
              </a:rPr>
              <a:t>It</a:t>
            </a:r>
            <a:r>
              <a:rPr sz="2400" spc="-5" dirty="0">
                <a:latin typeface="Segoe UI"/>
                <a:cs typeface="Segoe UI"/>
              </a:rPr>
              <a:t> is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likely</a:t>
            </a:r>
            <a:r>
              <a:rPr sz="2400" spc="-2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that </a:t>
            </a: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Ezra</a:t>
            </a:r>
            <a:r>
              <a:rPr sz="2400" b="1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is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the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human author</a:t>
            </a:r>
            <a:endParaRPr sz="2400" dirty="0">
              <a:latin typeface="Segoe UI"/>
              <a:cs typeface="Segoe UI"/>
            </a:endParaRPr>
          </a:p>
          <a:p>
            <a:pPr marL="469900" marR="26670" indent="-229235">
              <a:lnSpc>
                <a:spcPct val="110800"/>
              </a:lnSpc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2400" dirty="0">
                <a:latin typeface="Segoe UI"/>
                <a:cs typeface="Segoe UI"/>
              </a:rPr>
              <a:t>It </a:t>
            </a:r>
            <a:r>
              <a:rPr sz="2400" spc="-5" dirty="0">
                <a:latin typeface="Segoe UI"/>
                <a:cs typeface="Segoe UI"/>
              </a:rPr>
              <a:t>is possible </a:t>
            </a:r>
            <a:r>
              <a:rPr sz="2400" dirty="0">
                <a:latin typeface="Segoe UI"/>
                <a:cs typeface="Segoe UI"/>
              </a:rPr>
              <a:t>that </a:t>
            </a:r>
            <a:r>
              <a:rPr sz="2400" spc="-5" dirty="0">
                <a:latin typeface="Segoe UI"/>
                <a:cs typeface="Segoe UI"/>
              </a:rPr>
              <a:t>1, </a:t>
            </a:r>
            <a:r>
              <a:rPr sz="2400" dirty="0">
                <a:latin typeface="Segoe UI"/>
                <a:cs typeface="Segoe UI"/>
              </a:rPr>
              <a:t>2 </a:t>
            </a:r>
            <a:r>
              <a:rPr sz="2400" spc="-5" dirty="0">
                <a:latin typeface="Segoe UI"/>
                <a:cs typeface="Segoe UI"/>
              </a:rPr>
              <a:t>Chronicles </a:t>
            </a:r>
            <a:r>
              <a:rPr sz="2400" dirty="0">
                <a:latin typeface="Segoe UI"/>
                <a:cs typeface="Segoe UI"/>
              </a:rPr>
              <a:t>and </a:t>
            </a:r>
            <a:r>
              <a:rPr sz="2400" spc="-5" dirty="0">
                <a:latin typeface="Segoe UI"/>
                <a:cs typeface="Segoe UI"/>
              </a:rPr>
              <a:t>Ezra were </a:t>
            </a:r>
            <a:r>
              <a:rPr sz="2400" dirty="0">
                <a:latin typeface="Segoe UI"/>
                <a:cs typeface="Segoe UI"/>
              </a:rPr>
              <a:t>originally one </a:t>
            </a:r>
            <a:r>
              <a:rPr sz="2400" spc="-5" dirty="0">
                <a:latin typeface="Segoe UI"/>
                <a:cs typeface="Segoe UI"/>
              </a:rPr>
              <a:t>continuing </a:t>
            </a:r>
            <a:r>
              <a:rPr sz="2400" dirty="0">
                <a:latin typeface="Segoe UI"/>
                <a:cs typeface="Segoe UI"/>
              </a:rPr>
              <a:t>history- 2 </a:t>
            </a:r>
            <a:r>
              <a:rPr sz="2400" spc="-5" dirty="0">
                <a:latin typeface="Segoe UI"/>
                <a:cs typeface="Segoe UI"/>
              </a:rPr>
              <a:t>Chronicles </a:t>
            </a:r>
            <a:r>
              <a:rPr sz="2400" spc="-31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36: 22-23 </a:t>
            </a:r>
            <a:r>
              <a:rPr sz="2400" dirty="0">
                <a:latin typeface="Segoe UI"/>
                <a:cs typeface="Segoe UI"/>
              </a:rPr>
              <a:t>and</a:t>
            </a:r>
            <a:r>
              <a:rPr sz="2400" spc="-5" dirty="0">
                <a:latin typeface="Segoe UI"/>
                <a:cs typeface="Segoe UI"/>
              </a:rPr>
              <a:t> Ezra 1:1-3</a:t>
            </a:r>
            <a:endParaRPr sz="2400" dirty="0">
              <a:latin typeface="Segoe UI"/>
              <a:cs typeface="Segoe UI"/>
            </a:endParaRPr>
          </a:p>
          <a:p>
            <a:pPr marL="12700">
              <a:spcBef>
                <a:spcPts val="155"/>
              </a:spcBef>
            </a:pPr>
            <a:r>
              <a:rPr sz="2400" b="1" spc="-5" dirty="0">
                <a:latin typeface="Segoe UI"/>
                <a:cs typeface="Segoe UI"/>
              </a:rPr>
              <a:t>Date:</a:t>
            </a:r>
            <a:endParaRPr sz="2400" dirty="0">
              <a:latin typeface="Segoe UI"/>
              <a:cs typeface="Segoe UI"/>
            </a:endParaRPr>
          </a:p>
          <a:p>
            <a:pPr marL="469900" indent="-229235">
              <a:spcBef>
                <a:spcPts val="16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2400" spc="-5" dirty="0">
                <a:latin typeface="Segoe UI"/>
                <a:cs typeface="Segoe UI"/>
              </a:rPr>
              <a:t>Written between 450-425 B.C.</a:t>
            </a:r>
            <a:r>
              <a:rPr sz="240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after</a:t>
            </a:r>
            <a:r>
              <a:rPr sz="2400" dirty="0">
                <a:latin typeface="Segoe UI"/>
                <a:cs typeface="Segoe UI"/>
              </a:rPr>
              <a:t> Ezra</a:t>
            </a:r>
            <a:r>
              <a:rPr sz="2400" spc="-5" dirty="0">
                <a:latin typeface="Segoe UI"/>
                <a:cs typeface="Segoe UI"/>
              </a:rPr>
              <a:t> led</a:t>
            </a:r>
            <a:r>
              <a:rPr sz="2400" dirty="0">
                <a:latin typeface="Segoe UI"/>
                <a:cs typeface="Segoe UI"/>
              </a:rPr>
              <a:t> a</a:t>
            </a:r>
            <a:r>
              <a:rPr sz="2400" spc="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remnant back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from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captivity</a:t>
            </a:r>
          </a:p>
          <a:p>
            <a:pPr marL="469900" indent="-229235">
              <a:spcBef>
                <a:spcPts val="155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2400" spc="-5" dirty="0">
                <a:latin typeface="Segoe UI"/>
                <a:cs typeface="Segoe UI"/>
              </a:rPr>
              <a:t>The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events</a:t>
            </a:r>
            <a:r>
              <a:rPr sz="2400" dirty="0">
                <a:latin typeface="Segoe UI"/>
                <a:cs typeface="Segoe UI"/>
              </a:rPr>
              <a:t> covered</a:t>
            </a:r>
            <a:r>
              <a:rPr sz="2400" spc="-5" dirty="0">
                <a:latin typeface="Segoe UI"/>
                <a:cs typeface="Segoe UI"/>
              </a:rPr>
              <a:t> parallel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the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book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of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2</a:t>
            </a:r>
            <a:r>
              <a:rPr sz="2400" b="1" u="sng" spc="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Samuel</a:t>
            </a:r>
            <a:endParaRPr sz="2400" dirty="0">
              <a:latin typeface="Segoe UI"/>
              <a:cs typeface="Segoe UI"/>
            </a:endParaRPr>
          </a:p>
          <a:p>
            <a:pPr marL="12700">
              <a:spcBef>
                <a:spcPts val="825"/>
              </a:spcBef>
            </a:pPr>
            <a:r>
              <a:rPr sz="2400" b="1" spc="-5" dirty="0">
                <a:latin typeface="Segoe UI"/>
                <a:cs typeface="Segoe UI"/>
              </a:rPr>
              <a:t>Theme:</a:t>
            </a:r>
            <a:r>
              <a:rPr sz="2400" b="1" spc="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“</a:t>
            </a:r>
            <a:r>
              <a:rPr sz="2400" b="1" dirty="0">
                <a:latin typeface="Segoe UI"/>
                <a:cs typeface="Segoe UI"/>
              </a:rPr>
              <a:t>GOD’S</a:t>
            </a:r>
            <a:r>
              <a:rPr sz="2400" b="1" spc="-10" dirty="0">
                <a:latin typeface="Segoe UI"/>
                <a:cs typeface="Segoe UI"/>
              </a:rPr>
              <a:t> </a:t>
            </a: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COVENANT</a:t>
            </a:r>
            <a:r>
              <a:rPr sz="2400" b="1" spc="15" dirty="0">
                <a:latin typeface="Segoe UI"/>
                <a:cs typeface="Segoe UI"/>
              </a:rPr>
              <a:t> </a:t>
            </a:r>
            <a:r>
              <a:rPr sz="2400" b="1" spc="-5" dirty="0">
                <a:latin typeface="Segoe UI"/>
                <a:cs typeface="Segoe UI"/>
              </a:rPr>
              <a:t>REMAINS</a:t>
            </a:r>
            <a:r>
              <a:rPr sz="2400" spc="-5" dirty="0">
                <a:latin typeface="Segoe UI"/>
                <a:cs typeface="Segoe UI"/>
              </a:rPr>
              <a:t>”°(See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17:7-15)</a:t>
            </a:r>
            <a:endParaRPr sz="2400" dirty="0">
              <a:latin typeface="Segoe UI"/>
              <a:cs typeface="Segoe UI"/>
            </a:endParaRPr>
          </a:p>
          <a:p>
            <a:pPr marL="469900" marR="236854" indent="-229235">
              <a:lnSpc>
                <a:spcPct val="110800"/>
              </a:lnSpc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2400" spc="-5" dirty="0">
                <a:latin typeface="Segoe UI"/>
                <a:cs typeface="Segoe UI"/>
              </a:rPr>
              <a:t>The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Jews</a:t>
            </a:r>
            <a:r>
              <a:rPr sz="240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were</a:t>
            </a:r>
            <a:r>
              <a:rPr sz="2400" spc="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taken captive,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now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a </a:t>
            </a:r>
            <a:r>
              <a:rPr sz="2400" spc="-5" dirty="0">
                <a:latin typeface="Segoe UI"/>
                <a:cs typeface="Segoe UI"/>
              </a:rPr>
              <a:t>new </a:t>
            </a:r>
            <a:r>
              <a:rPr sz="2400" dirty="0">
                <a:latin typeface="Segoe UI"/>
                <a:cs typeface="Segoe UI"/>
              </a:rPr>
              <a:t>generation </a:t>
            </a:r>
            <a:r>
              <a:rPr sz="2400" spc="-5" dirty="0">
                <a:latin typeface="Segoe UI"/>
                <a:cs typeface="Segoe UI"/>
              </a:rPr>
              <a:t>is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returning</a:t>
            </a:r>
            <a:r>
              <a:rPr sz="2400" dirty="0">
                <a:latin typeface="Segoe UI"/>
                <a:cs typeface="Segoe UI"/>
              </a:rPr>
              <a:t> to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Jerusalem.</a:t>
            </a:r>
            <a:r>
              <a:rPr sz="2400" spc="2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The city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is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in </a:t>
            </a:r>
            <a:r>
              <a:rPr sz="2400" spc="-31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ruins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and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the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Davidic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throne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is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gone,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but </a:t>
            </a:r>
            <a:r>
              <a:rPr sz="2400" spc="-5" dirty="0">
                <a:latin typeface="Segoe UI"/>
                <a:cs typeface="Segoe UI"/>
              </a:rPr>
              <a:t>God’s </a:t>
            </a:r>
            <a:r>
              <a:rPr sz="2400" dirty="0">
                <a:latin typeface="Segoe UI"/>
                <a:cs typeface="Segoe UI"/>
              </a:rPr>
              <a:t>covenant to </a:t>
            </a:r>
            <a:r>
              <a:rPr sz="2400" spc="-5" dirty="0">
                <a:latin typeface="Segoe UI"/>
                <a:cs typeface="Segoe UI"/>
              </a:rPr>
              <a:t>Israel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still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stands!</a:t>
            </a:r>
            <a:endParaRPr sz="2400" dirty="0">
              <a:latin typeface="Segoe UI"/>
              <a:cs typeface="Segoe UI"/>
            </a:endParaRPr>
          </a:p>
          <a:p>
            <a:pPr marL="626745" lvl="1" indent="-157480">
              <a:lnSpc>
                <a:spcPct val="150000"/>
              </a:lnSpc>
              <a:spcBef>
                <a:spcPts val="819"/>
              </a:spcBef>
              <a:buAutoNum type="arabicPeriod"/>
              <a:tabLst>
                <a:tab pos="627380" algn="l"/>
              </a:tabLst>
            </a:pPr>
            <a:r>
              <a:rPr lang="en-US" sz="2400" spc="-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Looking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back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—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Israel</a:t>
            </a:r>
            <a:r>
              <a:rPr sz="2400" spc="-2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had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a</a:t>
            </a:r>
            <a:r>
              <a:rPr sz="2400" spc="-2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great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heritage</a:t>
            </a:r>
          </a:p>
          <a:p>
            <a:pPr marL="626745" lvl="1" indent="-157480">
              <a:lnSpc>
                <a:spcPct val="150000"/>
              </a:lnSpc>
              <a:spcBef>
                <a:spcPts val="155"/>
              </a:spcBef>
              <a:buAutoNum type="arabicPeriod"/>
              <a:tabLst>
                <a:tab pos="627380" algn="l"/>
              </a:tabLst>
            </a:pPr>
            <a:r>
              <a:rPr lang="en-US" sz="2400" spc="-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Looking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forward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—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Israel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had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God’s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promises</a:t>
            </a:r>
            <a:endParaRPr sz="2400" dirty="0">
              <a:latin typeface="Segoe UI"/>
              <a:cs typeface="Segoe UI"/>
            </a:endParaRPr>
          </a:p>
          <a:p>
            <a:pPr marL="626745" lvl="1" indent="-157480">
              <a:lnSpc>
                <a:spcPct val="150000"/>
              </a:lnSpc>
              <a:spcBef>
                <a:spcPts val="160"/>
              </a:spcBef>
              <a:buAutoNum type="arabicPeriod"/>
              <a:tabLst>
                <a:tab pos="627380" algn="l"/>
              </a:tabLst>
            </a:pPr>
            <a:r>
              <a:rPr lang="en-US" sz="240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In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the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present</a:t>
            </a:r>
            <a:r>
              <a:rPr sz="2400" dirty="0">
                <a:latin typeface="Segoe UI"/>
                <a:cs typeface="Segoe UI"/>
              </a:rPr>
              <a:t> —</a:t>
            </a:r>
            <a:r>
              <a:rPr sz="2400" spc="-5" dirty="0">
                <a:latin typeface="Segoe UI"/>
                <a:cs typeface="Segoe UI"/>
              </a:rPr>
              <a:t> Israel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had the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presence</a:t>
            </a:r>
            <a:r>
              <a:rPr sz="2400" dirty="0">
                <a:latin typeface="Segoe UI"/>
                <a:cs typeface="Segoe UI"/>
              </a:rPr>
              <a:t> of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Jehovah;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He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was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truly </a:t>
            </a:r>
            <a:r>
              <a:rPr sz="2400" spc="-5" dirty="0">
                <a:latin typeface="Segoe UI"/>
                <a:cs typeface="Segoe UI"/>
              </a:rPr>
              <a:t>their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king </a:t>
            </a:r>
            <a:r>
              <a:rPr sz="2400" dirty="0">
                <a:latin typeface="Segoe UI"/>
                <a:cs typeface="Segoe UI"/>
              </a:rPr>
              <a:t>(29:1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l-12)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5BD49D-5A36-4BA7-9EED-4E55224F979D}"/>
              </a:ext>
            </a:extLst>
          </p:cNvPr>
          <p:cNvSpPr/>
          <p:nvPr/>
        </p:nvSpPr>
        <p:spPr>
          <a:xfrm>
            <a:off x="1066800" y="4038600"/>
            <a:ext cx="109728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6ED1EA-2DBB-4907-8230-2006B668DE6A}"/>
              </a:ext>
            </a:extLst>
          </p:cNvPr>
          <p:cNvSpPr/>
          <p:nvPr/>
        </p:nvSpPr>
        <p:spPr>
          <a:xfrm>
            <a:off x="990600" y="1143000"/>
            <a:ext cx="11049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AE072B-A827-43C4-A5FF-1D43AA5E3B9D}"/>
              </a:ext>
            </a:extLst>
          </p:cNvPr>
          <p:cNvSpPr/>
          <p:nvPr/>
        </p:nvSpPr>
        <p:spPr>
          <a:xfrm>
            <a:off x="990600" y="2743200"/>
            <a:ext cx="11049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2503" y="537467"/>
            <a:ext cx="76136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 dirty="0">
                <a:latin typeface="Segoe UI"/>
                <a:cs typeface="Segoe UI"/>
              </a:rPr>
              <a:t>Handout</a:t>
            </a:r>
            <a:r>
              <a:rPr sz="1000" spc="-6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#10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28486" y="461264"/>
            <a:ext cx="15862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5" dirty="0">
                <a:latin typeface="Segoe UI"/>
                <a:cs typeface="Segoe UI"/>
              </a:rPr>
              <a:t>1</a:t>
            </a:r>
            <a:r>
              <a:rPr sz="1600" b="1" spc="-30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&amp;</a:t>
            </a:r>
            <a:r>
              <a:rPr sz="1600" b="1" spc="-2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2</a:t>
            </a:r>
            <a:r>
              <a:rPr sz="1600" b="1" spc="-2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Chronicles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41551" y="816863"/>
            <a:ext cx="6929755" cy="280846"/>
          </a:xfrm>
          <a:prstGeom prst="rect">
            <a:avLst/>
          </a:prstGeom>
          <a:solidFill>
            <a:srgbClr val="CCCCCC"/>
          </a:solidFill>
          <a:ln w="9143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algn="ctr">
              <a:spcBef>
                <a:spcPts val="270"/>
              </a:spcBef>
            </a:pPr>
            <a:r>
              <a:rPr sz="1600" b="1" spc="-5" dirty="0">
                <a:latin typeface="Segoe UI"/>
                <a:cs typeface="Segoe UI"/>
              </a:rPr>
              <a:t>1</a:t>
            </a:r>
            <a:r>
              <a:rPr sz="1600" b="1" spc="-3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Chronicles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400" y="1104645"/>
            <a:ext cx="12344400" cy="691747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spcBef>
                <a:spcPts val="825"/>
              </a:spcBef>
            </a:pPr>
            <a:r>
              <a:rPr sz="2400" b="1" spc="-5" dirty="0">
                <a:latin typeface="Segoe UI"/>
                <a:cs typeface="Segoe UI"/>
              </a:rPr>
              <a:t>Outline:</a:t>
            </a:r>
            <a:endParaRPr sz="2400" dirty="0">
              <a:latin typeface="Segoe UI"/>
              <a:cs typeface="Segoe UI"/>
            </a:endParaRPr>
          </a:p>
          <a:p>
            <a:pPr marL="373380" indent="-132715">
              <a:spcBef>
                <a:spcPts val="155"/>
              </a:spcBef>
              <a:buAutoNum type="romanUcPeriod"/>
              <a:tabLst>
                <a:tab pos="374015" algn="l"/>
              </a:tabLst>
            </a:pP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Israel’s</a:t>
            </a:r>
            <a:r>
              <a:rPr sz="2400" b="1" spc="-5" dirty="0">
                <a:latin typeface="Segoe UI"/>
                <a:cs typeface="Segoe UI"/>
              </a:rPr>
              <a:t> Main</a:t>
            </a:r>
            <a:r>
              <a:rPr sz="2400" b="1" spc="-10" dirty="0">
                <a:latin typeface="Segoe UI"/>
                <a:cs typeface="Segoe UI"/>
              </a:rPr>
              <a:t> </a:t>
            </a:r>
            <a:r>
              <a:rPr sz="2400" b="1" spc="-5" dirty="0">
                <a:latin typeface="Segoe UI"/>
                <a:cs typeface="Segoe UI"/>
              </a:rPr>
              <a:t>Genealogies</a:t>
            </a:r>
            <a:r>
              <a:rPr sz="2400" b="1" spc="-10" dirty="0">
                <a:latin typeface="Segoe UI"/>
                <a:cs typeface="Segoe UI"/>
              </a:rPr>
              <a:t> </a:t>
            </a:r>
            <a:r>
              <a:rPr sz="2400" b="1" spc="-5" dirty="0">
                <a:latin typeface="Segoe UI"/>
                <a:cs typeface="Segoe UI"/>
              </a:rPr>
              <a:t>(Ch. </a:t>
            </a:r>
            <a:r>
              <a:rPr sz="2400" b="1" dirty="0">
                <a:latin typeface="Segoe UI"/>
                <a:cs typeface="Segoe UI"/>
              </a:rPr>
              <a:t>1-9)</a:t>
            </a:r>
            <a:endParaRPr sz="2400" dirty="0">
              <a:latin typeface="Segoe UI"/>
              <a:cs typeface="Segoe UI"/>
            </a:endParaRPr>
          </a:p>
          <a:p>
            <a:pPr marL="422909" indent="-182245">
              <a:spcBef>
                <a:spcPts val="975"/>
              </a:spcBef>
              <a:buAutoNum type="romanUcPeriod"/>
              <a:tabLst>
                <a:tab pos="423545" algn="l"/>
              </a:tabLst>
            </a:pP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David’s</a:t>
            </a:r>
            <a:r>
              <a:rPr sz="2400" b="1" dirty="0">
                <a:latin typeface="Segoe UI"/>
                <a:cs typeface="Segoe UI"/>
              </a:rPr>
              <a:t> </a:t>
            </a:r>
            <a:r>
              <a:rPr sz="2400" b="1" spc="-5" dirty="0">
                <a:latin typeface="Segoe UI"/>
                <a:cs typeface="Segoe UI"/>
              </a:rPr>
              <a:t>Reign at</a:t>
            </a:r>
            <a:r>
              <a:rPr sz="2400" b="1" spc="-10" dirty="0">
                <a:latin typeface="Segoe UI"/>
                <a:cs typeface="Segoe UI"/>
              </a:rPr>
              <a:t> </a:t>
            </a:r>
            <a:r>
              <a:rPr sz="2400" b="1" spc="-5" dirty="0">
                <a:latin typeface="Segoe UI"/>
                <a:cs typeface="Segoe UI"/>
              </a:rPr>
              <a:t>Jerusalem</a:t>
            </a:r>
            <a:r>
              <a:rPr sz="2400" b="1" spc="5" dirty="0">
                <a:latin typeface="Segoe UI"/>
                <a:cs typeface="Segoe UI"/>
              </a:rPr>
              <a:t> </a:t>
            </a:r>
            <a:r>
              <a:rPr sz="2400" b="1" spc="-5" dirty="0">
                <a:latin typeface="Segoe UI"/>
                <a:cs typeface="Segoe UI"/>
              </a:rPr>
              <a:t>(Ch. </a:t>
            </a:r>
            <a:r>
              <a:rPr sz="2400" b="1" dirty="0">
                <a:latin typeface="Segoe UI"/>
                <a:cs typeface="Segoe UI"/>
              </a:rPr>
              <a:t>10-29)</a:t>
            </a:r>
            <a:endParaRPr lang="en-US" sz="2400" b="1" dirty="0">
              <a:latin typeface="Segoe UI"/>
              <a:cs typeface="Segoe UI"/>
            </a:endParaRPr>
          </a:p>
          <a:p>
            <a:pPr marL="240664">
              <a:spcBef>
                <a:spcPts val="975"/>
              </a:spcBef>
              <a:tabLst>
                <a:tab pos="423545" algn="l"/>
              </a:tabLst>
            </a:pPr>
            <a:endParaRPr sz="2400" dirty="0">
              <a:latin typeface="Segoe UI"/>
              <a:cs typeface="Segoe UI"/>
            </a:endParaRPr>
          </a:p>
          <a:p>
            <a:pPr marL="12700">
              <a:spcBef>
                <a:spcPts val="1200"/>
              </a:spcBef>
              <a:tabLst>
                <a:tab pos="2298700" algn="l"/>
              </a:tabLst>
            </a:pPr>
            <a:r>
              <a:rPr sz="2400" b="1" dirty="0">
                <a:latin typeface="Segoe UI"/>
                <a:cs typeface="Segoe UI"/>
              </a:rPr>
              <a:t>Key</a:t>
            </a:r>
            <a:r>
              <a:rPr sz="2400" b="1" spc="5" dirty="0">
                <a:latin typeface="Segoe UI"/>
                <a:cs typeface="Segoe UI"/>
              </a:rPr>
              <a:t> </a:t>
            </a:r>
            <a:r>
              <a:rPr sz="2400" b="1" spc="-5" dirty="0">
                <a:latin typeface="Segoe UI"/>
                <a:cs typeface="Segoe UI"/>
              </a:rPr>
              <a:t>Words:</a:t>
            </a:r>
            <a:r>
              <a:rPr sz="2400" b="1" spc="46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“reigned”	“build</a:t>
            </a:r>
            <a:r>
              <a:rPr sz="2400" spc="-3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thee</a:t>
            </a:r>
            <a:r>
              <a:rPr sz="2400" spc="-3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an</a:t>
            </a:r>
            <a:r>
              <a:rPr sz="2400" spc="-2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house”</a:t>
            </a:r>
            <a:endParaRPr lang="en-US" sz="2400" spc="-5" dirty="0">
              <a:latin typeface="Segoe UI"/>
              <a:cs typeface="Segoe UI"/>
            </a:endParaRPr>
          </a:p>
          <a:p>
            <a:pPr marL="12700">
              <a:spcBef>
                <a:spcPts val="1200"/>
              </a:spcBef>
              <a:tabLst>
                <a:tab pos="2298700" algn="l"/>
              </a:tabLst>
            </a:pPr>
            <a:endParaRPr sz="2400" dirty="0">
              <a:latin typeface="Segoe UI"/>
              <a:cs typeface="Segoe UI"/>
            </a:endParaRPr>
          </a:p>
          <a:p>
            <a:pPr marL="12700" marR="88900">
              <a:lnSpc>
                <a:spcPct val="110900"/>
              </a:lnSpc>
              <a:spcBef>
                <a:spcPts val="815"/>
              </a:spcBef>
            </a:pPr>
            <a:r>
              <a:rPr sz="2400" b="1" dirty="0">
                <a:latin typeface="Segoe UI"/>
                <a:cs typeface="Segoe UI"/>
              </a:rPr>
              <a:t>Key</a:t>
            </a:r>
            <a:r>
              <a:rPr sz="2400" b="1" spc="5" dirty="0">
                <a:latin typeface="Segoe UI"/>
                <a:cs typeface="Segoe UI"/>
              </a:rPr>
              <a:t> </a:t>
            </a:r>
            <a:r>
              <a:rPr sz="2400" b="1" dirty="0">
                <a:latin typeface="Segoe UI"/>
                <a:cs typeface="Segoe UI"/>
              </a:rPr>
              <a:t>Verse:</a:t>
            </a:r>
            <a:r>
              <a:rPr sz="2400" b="1" spc="-5" dirty="0">
                <a:latin typeface="Segoe UI"/>
                <a:cs typeface="Segoe UI"/>
              </a:rPr>
              <a:t> </a:t>
            </a:r>
            <a:r>
              <a:rPr sz="2400" b="1" dirty="0">
                <a:latin typeface="Segoe UI"/>
                <a:cs typeface="Segoe UI"/>
              </a:rPr>
              <a:t>1</a:t>
            </a:r>
            <a:r>
              <a:rPr sz="2400" b="1" spc="15" dirty="0">
                <a:latin typeface="Segoe UI"/>
                <a:cs typeface="Segoe UI"/>
              </a:rPr>
              <a:t> </a:t>
            </a:r>
            <a:r>
              <a:rPr sz="2400" b="1" spc="-5" dirty="0">
                <a:latin typeface="Segoe UI"/>
                <a:cs typeface="Segoe UI"/>
              </a:rPr>
              <a:t>Chronicles</a:t>
            </a:r>
            <a:r>
              <a:rPr sz="2400" b="1" dirty="0">
                <a:latin typeface="Segoe UI"/>
                <a:cs typeface="Segoe UI"/>
              </a:rPr>
              <a:t> </a:t>
            </a:r>
            <a:r>
              <a:rPr sz="2400" b="1" spc="-5" dirty="0">
                <a:latin typeface="Segoe UI"/>
                <a:cs typeface="Segoe UI"/>
              </a:rPr>
              <a:t>17:9</a:t>
            </a:r>
            <a:r>
              <a:rPr sz="2400" b="1" spc="15" dirty="0">
                <a:latin typeface="Segoe UI"/>
                <a:cs typeface="Segoe UI"/>
              </a:rPr>
              <a:t> </a:t>
            </a:r>
            <a:r>
              <a:rPr sz="2400" b="1" dirty="0">
                <a:latin typeface="Segoe UI"/>
                <a:cs typeface="Segoe UI"/>
              </a:rPr>
              <a:t>-</a:t>
            </a:r>
            <a:r>
              <a:rPr sz="2400" b="1" spc="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“</a:t>
            </a:r>
            <a:r>
              <a:rPr sz="2400" i="1" spc="-5" dirty="0">
                <a:latin typeface="Segoe UI"/>
                <a:cs typeface="Segoe UI"/>
              </a:rPr>
              <a:t>Also </a:t>
            </a:r>
            <a:r>
              <a:rPr sz="2400" i="1" dirty="0">
                <a:latin typeface="Segoe UI"/>
                <a:cs typeface="Segoe UI"/>
              </a:rPr>
              <a:t>I</a:t>
            </a:r>
            <a:r>
              <a:rPr sz="2400" i="1" spc="-5" dirty="0">
                <a:latin typeface="Segoe UI"/>
                <a:cs typeface="Segoe UI"/>
              </a:rPr>
              <a:t> will</a:t>
            </a:r>
            <a:r>
              <a:rPr sz="2400" i="1" spc="5" dirty="0">
                <a:latin typeface="Segoe UI"/>
                <a:cs typeface="Segoe UI"/>
              </a:rPr>
              <a:t> </a:t>
            </a:r>
            <a:r>
              <a:rPr sz="2400" b="1" i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ordain</a:t>
            </a:r>
            <a:r>
              <a:rPr sz="2400" b="1" i="1" dirty="0">
                <a:latin typeface="Segoe UI"/>
                <a:cs typeface="Segoe UI"/>
              </a:rPr>
              <a:t> </a:t>
            </a:r>
            <a:r>
              <a:rPr sz="2400" i="1" dirty="0">
                <a:latin typeface="Segoe UI"/>
                <a:cs typeface="Segoe UI"/>
              </a:rPr>
              <a:t>a place </a:t>
            </a:r>
            <a:r>
              <a:rPr sz="2400" i="1" spc="-5" dirty="0">
                <a:latin typeface="Segoe UI"/>
                <a:cs typeface="Segoe UI"/>
              </a:rPr>
              <a:t>for</a:t>
            </a:r>
            <a:r>
              <a:rPr sz="2400" i="1" spc="-15" dirty="0">
                <a:latin typeface="Segoe UI"/>
                <a:cs typeface="Segoe UI"/>
              </a:rPr>
              <a:t> </a:t>
            </a:r>
            <a:r>
              <a:rPr sz="2400" i="1" spc="5" dirty="0">
                <a:latin typeface="Segoe UI"/>
                <a:cs typeface="Segoe UI"/>
              </a:rPr>
              <a:t>my</a:t>
            </a:r>
            <a:r>
              <a:rPr sz="2400" i="1" spc="-10" dirty="0">
                <a:latin typeface="Segoe UI"/>
                <a:cs typeface="Segoe UI"/>
              </a:rPr>
              <a:t> </a:t>
            </a:r>
            <a:r>
              <a:rPr sz="2400" i="1" dirty="0">
                <a:latin typeface="Segoe UI"/>
                <a:cs typeface="Segoe UI"/>
              </a:rPr>
              <a:t>people</a:t>
            </a:r>
            <a:r>
              <a:rPr sz="2400" i="1" spc="5" dirty="0">
                <a:latin typeface="Segoe UI"/>
                <a:cs typeface="Segoe UI"/>
              </a:rPr>
              <a:t> </a:t>
            </a:r>
            <a:r>
              <a:rPr sz="2400" b="1" i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Israel</a:t>
            </a:r>
            <a:r>
              <a:rPr sz="2400" i="1" spc="-5" dirty="0">
                <a:latin typeface="Segoe UI"/>
                <a:cs typeface="Segoe UI"/>
              </a:rPr>
              <a:t>,</a:t>
            </a:r>
            <a:r>
              <a:rPr sz="2400" i="1" dirty="0">
                <a:latin typeface="Segoe UI"/>
                <a:cs typeface="Segoe UI"/>
              </a:rPr>
              <a:t> </a:t>
            </a:r>
            <a:r>
              <a:rPr sz="2400" i="1" spc="-5" dirty="0">
                <a:latin typeface="Segoe UI"/>
                <a:cs typeface="Segoe UI"/>
              </a:rPr>
              <a:t>and</a:t>
            </a:r>
            <a:r>
              <a:rPr sz="2400" i="1" spc="-10" dirty="0">
                <a:latin typeface="Segoe UI"/>
                <a:cs typeface="Segoe UI"/>
              </a:rPr>
              <a:t> </a:t>
            </a:r>
            <a:r>
              <a:rPr sz="2400" i="1" spc="-5" dirty="0">
                <a:latin typeface="Segoe UI"/>
                <a:cs typeface="Segoe UI"/>
              </a:rPr>
              <a:t>will</a:t>
            </a:r>
            <a:r>
              <a:rPr sz="2400" i="1" dirty="0">
                <a:latin typeface="Segoe UI"/>
                <a:cs typeface="Segoe UI"/>
              </a:rPr>
              <a:t> </a:t>
            </a:r>
            <a:r>
              <a:rPr sz="2400" b="1" i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plant</a:t>
            </a:r>
            <a:r>
              <a:rPr sz="2400" b="1" i="1" dirty="0">
                <a:latin typeface="Segoe UI"/>
                <a:cs typeface="Segoe UI"/>
              </a:rPr>
              <a:t> </a:t>
            </a:r>
            <a:r>
              <a:rPr sz="2400" i="1" spc="-5" dirty="0">
                <a:latin typeface="Segoe UI"/>
                <a:cs typeface="Segoe UI"/>
              </a:rPr>
              <a:t>them, </a:t>
            </a:r>
            <a:r>
              <a:rPr sz="2400" i="1" spc="-315" dirty="0">
                <a:latin typeface="Segoe UI"/>
                <a:cs typeface="Segoe UI"/>
              </a:rPr>
              <a:t> </a:t>
            </a:r>
            <a:r>
              <a:rPr sz="2400" i="1" spc="-5" dirty="0">
                <a:latin typeface="Segoe UI"/>
                <a:cs typeface="Segoe UI"/>
              </a:rPr>
              <a:t>and they </a:t>
            </a:r>
            <a:r>
              <a:rPr sz="2400" i="1" dirty="0">
                <a:latin typeface="Segoe UI"/>
                <a:cs typeface="Segoe UI"/>
              </a:rPr>
              <a:t>shall </a:t>
            </a:r>
            <a:r>
              <a:rPr sz="2400" b="1" i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dwell</a:t>
            </a:r>
            <a:r>
              <a:rPr sz="2400" b="1" i="1" spc="-5" dirty="0">
                <a:latin typeface="Segoe UI"/>
                <a:cs typeface="Segoe UI"/>
              </a:rPr>
              <a:t> </a:t>
            </a:r>
            <a:r>
              <a:rPr sz="2400" i="1" dirty="0">
                <a:latin typeface="Segoe UI"/>
                <a:cs typeface="Segoe UI"/>
              </a:rPr>
              <a:t>in </a:t>
            </a:r>
            <a:r>
              <a:rPr sz="2400" i="1" spc="-5" dirty="0">
                <a:latin typeface="Segoe UI"/>
                <a:cs typeface="Segoe UI"/>
              </a:rPr>
              <a:t>their </a:t>
            </a:r>
            <a:r>
              <a:rPr sz="2400" i="1" dirty="0">
                <a:latin typeface="Segoe UI"/>
                <a:cs typeface="Segoe UI"/>
              </a:rPr>
              <a:t>place, </a:t>
            </a:r>
            <a:r>
              <a:rPr sz="2400" i="1" spc="-5" dirty="0">
                <a:latin typeface="Segoe UI"/>
                <a:cs typeface="Segoe UI"/>
              </a:rPr>
              <a:t>and </a:t>
            </a:r>
            <a:r>
              <a:rPr sz="2400" i="1" dirty="0">
                <a:latin typeface="Segoe UI"/>
                <a:cs typeface="Segoe UI"/>
              </a:rPr>
              <a:t>shall be </a:t>
            </a:r>
            <a:r>
              <a:rPr sz="2400" b="1" i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moved</a:t>
            </a:r>
            <a:r>
              <a:rPr sz="2400" b="1" i="1" spc="-5" dirty="0">
                <a:latin typeface="Segoe UI"/>
                <a:cs typeface="Segoe UI"/>
              </a:rPr>
              <a:t> </a:t>
            </a:r>
            <a:r>
              <a:rPr sz="2400" i="1" dirty="0">
                <a:latin typeface="Segoe UI"/>
                <a:cs typeface="Segoe UI"/>
              </a:rPr>
              <a:t>no </a:t>
            </a:r>
            <a:r>
              <a:rPr sz="2400" i="1" spc="-5" dirty="0">
                <a:latin typeface="Segoe UI"/>
                <a:cs typeface="Segoe UI"/>
              </a:rPr>
              <a:t>more; neither </a:t>
            </a:r>
            <a:r>
              <a:rPr sz="2400" i="1" dirty="0">
                <a:latin typeface="Segoe UI"/>
                <a:cs typeface="Segoe UI"/>
              </a:rPr>
              <a:t>shall </a:t>
            </a:r>
            <a:r>
              <a:rPr sz="2400" i="1" spc="-5" dirty="0">
                <a:latin typeface="Segoe UI"/>
                <a:cs typeface="Segoe UI"/>
              </a:rPr>
              <a:t>the children </a:t>
            </a:r>
            <a:r>
              <a:rPr sz="2400" i="1" dirty="0">
                <a:latin typeface="Segoe UI"/>
                <a:cs typeface="Segoe UI"/>
              </a:rPr>
              <a:t>of </a:t>
            </a:r>
            <a:r>
              <a:rPr sz="2400" i="1" spc="5" dirty="0">
                <a:latin typeface="Segoe UI"/>
                <a:cs typeface="Segoe UI"/>
              </a:rPr>
              <a:t> </a:t>
            </a:r>
            <a:r>
              <a:rPr sz="2400" b="1" i="1" u="sng" spc="-10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wickedness</a:t>
            </a:r>
            <a:r>
              <a:rPr sz="2400" b="1" i="1" dirty="0">
                <a:latin typeface="Segoe UI"/>
                <a:cs typeface="Segoe UI"/>
              </a:rPr>
              <a:t> </a:t>
            </a:r>
            <a:r>
              <a:rPr sz="2400" i="1" spc="-5" dirty="0">
                <a:latin typeface="Segoe UI"/>
                <a:cs typeface="Segoe UI"/>
              </a:rPr>
              <a:t>waste</a:t>
            </a:r>
            <a:r>
              <a:rPr sz="2400" i="1" spc="5" dirty="0">
                <a:latin typeface="Segoe UI"/>
                <a:cs typeface="Segoe UI"/>
              </a:rPr>
              <a:t> </a:t>
            </a:r>
            <a:r>
              <a:rPr sz="2400" i="1" spc="-5" dirty="0">
                <a:latin typeface="Segoe UI"/>
                <a:cs typeface="Segoe UI"/>
              </a:rPr>
              <a:t>them any</a:t>
            </a:r>
            <a:r>
              <a:rPr sz="2400" i="1" dirty="0">
                <a:latin typeface="Segoe UI"/>
                <a:cs typeface="Segoe UI"/>
              </a:rPr>
              <a:t> </a:t>
            </a:r>
            <a:r>
              <a:rPr sz="2400" i="1" spc="-5" dirty="0">
                <a:latin typeface="Segoe UI"/>
                <a:cs typeface="Segoe UI"/>
              </a:rPr>
              <a:t>more,</a:t>
            </a:r>
            <a:r>
              <a:rPr sz="2400" i="1" dirty="0">
                <a:latin typeface="Segoe UI"/>
                <a:cs typeface="Segoe UI"/>
              </a:rPr>
              <a:t> </a:t>
            </a:r>
            <a:r>
              <a:rPr sz="2400" i="1" spc="-5" dirty="0">
                <a:latin typeface="Segoe UI"/>
                <a:cs typeface="Segoe UI"/>
              </a:rPr>
              <a:t>as </a:t>
            </a:r>
            <a:r>
              <a:rPr sz="2400" i="1" dirty="0">
                <a:latin typeface="Segoe UI"/>
                <a:cs typeface="Segoe UI"/>
              </a:rPr>
              <a:t>at</a:t>
            </a:r>
            <a:r>
              <a:rPr sz="2400" i="1" spc="-5" dirty="0">
                <a:latin typeface="Segoe UI"/>
                <a:cs typeface="Segoe UI"/>
              </a:rPr>
              <a:t> the</a:t>
            </a:r>
            <a:r>
              <a:rPr sz="2400" i="1" spc="30" dirty="0">
                <a:latin typeface="Segoe UI"/>
                <a:cs typeface="Segoe UI"/>
              </a:rPr>
              <a:t> </a:t>
            </a:r>
            <a:r>
              <a:rPr sz="2400" b="1" i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beginning</a:t>
            </a:r>
            <a:r>
              <a:rPr sz="2400" spc="-5" dirty="0">
                <a:latin typeface="Segoe UI"/>
                <a:cs typeface="Segoe UI"/>
              </a:rPr>
              <a:t>.”</a:t>
            </a:r>
            <a:endParaRPr lang="en-US" sz="2400" spc="-5" dirty="0">
              <a:latin typeface="Segoe UI"/>
              <a:cs typeface="Segoe UI"/>
            </a:endParaRPr>
          </a:p>
          <a:p>
            <a:pPr marL="12700" marR="88900">
              <a:lnSpc>
                <a:spcPct val="110900"/>
              </a:lnSpc>
              <a:spcBef>
                <a:spcPts val="815"/>
              </a:spcBef>
            </a:pPr>
            <a:endParaRPr sz="2400" dirty="0">
              <a:latin typeface="Segoe UI"/>
              <a:cs typeface="Segoe UI"/>
            </a:endParaRPr>
          </a:p>
          <a:p>
            <a:pPr marL="12700">
              <a:lnSpc>
                <a:spcPct val="150000"/>
              </a:lnSpc>
              <a:spcBef>
                <a:spcPts val="815"/>
              </a:spcBef>
            </a:pPr>
            <a:r>
              <a:rPr sz="2400" b="1" spc="-5" dirty="0">
                <a:latin typeface="Segoe UI"/>
                <a:cs typeface="Segoe UI"/>
              </a:rPr>
              <a:t>Special</a:t>
            </a:r>
            <a:r>
              <a:rPr sz="2400" b="1" spc="-30" dirty="0">
                <a:latin typeface="Segoe UI"/>
                <a:cs typeface="Segoe UI"/>
              </a:rPr>
              <a:t> </a:t>
            </a:r>
            <a:r>
              <a:rPr sz="2400" b="1" spc="-5" dirty="0">
                <a:latin typeface="Segoe UI"/>
                <a:cs typeface="Segoe UI"/>
              </a:rPr>
              <a:t>Features:</a:t>
            </a:r>
            <a:endParaRPr sz="2400" dirty="0">
              <a:latin typeface="Segoe UI"/>
              <a:cs typeface="Segoe UI"/>
            </a:endParaRPr>
          </a:p>
          <a:p>
            <a:pPr marL="626745" lvl="1" indent="-157480">
              <a:spcBef>
                <a:spcPts val="155"/>
              </a:spcBef>
              <a:buFont typeface="Segoe UI"/>
              <a:buAutoNum type="arabicPeriod"/>
              <a:tabLst>
                <a:tab pos="627380" algn="l"/>
              </a:tabLst>
            </a:pP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Genealogies</a:t>
            </a:r>
            <a:r>
              <a:rPr sz="2400" b="1" spc="-2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—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(Ch.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1-9)</a:t>
            </a:r>
          </a:p>
          <a:p>
            <a:pPr marL="927100" lvl="2" indent="-229235">
              <a:spcBef>
                <a:spcPts val="160"/>
              </a:spcBef>
              <a:buFont typeface="Symbol"/>
              <a:buChar char=""/>
              <a:tabLst>
                <a:tab pos="927100" algn="l"/>
                <a:tab pos="927735" algn="l"/>
              </a:tabLst>
            </a:pPr>
            <a:r>
              <a:rPr sz="2400" dirty="0">
                <a:latin typeface="Segoe UI"/>
                <a:cs typeface="Segoe UI"/>
              </a:rPr>
              <a:t>In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the</a:t>
            </a:r>
            <a:r>
              <a:rPr sz="2400" spc="-5" dirty="0">
                <a:latin typeface="Segoe UI"/>
                <a:cs typeface="Segoe UI"/>
              </a:rPr>
              <a:t> destruction </a:t>
            </a:r>
            <a:r>
              <a:rPr sz="2400" dirty="0">
                <a:latin typeface="Segoe UI"/>
                <a:cs typeface="Segoe UI"/>
              </a:rPr>
              <a:t>of</a:t>
            </a:r>
            <a:r>
              <a:rPr sz="2400" spc="-5" dirty="0">
                <a:latin typeface="Segoe UI"/>
                <a:cs typeface="Segoe UI"/>
              </a:rPr>
              <a:t> Judah</a:t>
            </a:r>
            <a:r>
              <a:rPr sz="2400" dirty="0">
                <a:latin typeface="Segoe UI"/>
                <a:cs typeface="Segoe UI"/>
              </a:rPr>
              <a:t> by</a:t>
            </a:r>
            <a:r>
              <a:rPr sz="2400" spc="-5" dirty="0">
                <a:latin typeface="Segoe UI"/>
                <a:cs typeface="Segoe UI"/>
              </a:rPr>
              <a:t> Babylon, many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family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records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had been </a:t>
            </a:r>
            <a:r>
              <a:rPr sz="2400" spc="-5" dirty="0">
                <a:latin typeface="Segoe UI"/>
                <a:cs typeface="Segoe UI"/>
              </a:rPr>
              <a:t>destroyed.</a:t>
            </a:r>
            <a:endParaRPr sz="2400" dirty="0">
              <a:latin typeface="Segoe UI"/>
              <a:cs typeface="Segoe UI"/>
            </a:endParaRPr>
          </a:p>
          <a:p>
            <a:pPr marL="927100" marR="5080" lvl="2" indent="-228600">
              <a:lnSpc>
                <a:spcPct val="110800"/>
              </a:lnSpc>
              <a:buFont typeface="Symbol"/>
              <a:buChar char=""/>
              <a:tabLst>
                <a:tab pos="927100" algn="l"/>
                <a:tab pos="927735" algn="l"/>
              </a:tabLst>
            </a:pPr>
            <a:r>
              <a:rPr sz="2400" spc="-5" dirty="0">
                <a:latin typeface="Segoe UI"/>
                <a:cs typeface="Segoe UI"/>
              </a:rPr>
              <a:t>These genealogies </a:t>
            </a:r>
            <a:r>
              <a:rPr sz="2400" dirty="0">
                <a:latin typeface="Segoe UI"/>
                <a:cs typeface="Segoe UI"/>
              </a:rPr>
              <a:t>trace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the </a:t>
            </a:r>
            <a:r>
              <a:rPr sz="2400" spc="-5" dirty="0">
                <a:latin typeface="Segoe UI"/>
                <a:cs typeface="Segoe UI"/>
              </a:rPr>
              <a:t>sacred</a:t>
            </a:r>
            <a:r>
              <a:rPr sz="2400" spc="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line </a:t>
            </a:r>
            <a:r>
              <a:rPr sz="2400" dirty="0">
                <a:latin typeface="Segoe UI"/>
                <a:cs typeface="Segoe UI"/>
              </a:rPr>
              <a:t>through</a:t>
            </a:r>
            <a:r>
              <a:rPr sz="2400" spc="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which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God’s</a:t>
            </a:r>
            <a:r>
              <a:rPr sz="2400" spc="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covenant</a:t>
            </a:r>
            <a:r>
              <a:rPr sz="2400" spc="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was transmitted </a:t>
            </a:r>
            <a:r>
              <a:rPr sz="2400" spc="-3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for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nearly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3,500 years!</a:t>
            </a:r>
            <a:endParaRPr sz="2400" dirty="0">
              <a:latin typeface="Segoe UI"/>
              <a:cs typeface="Segoe U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F4C5A5-88DA-472B-9155-4A9E84A8755D}"/>
              </a:ext>
            </a:extLst>
          </p:cNvPr>
          <p:cNvSpPr/>
          <p:nvPr/>
        </p:nvSpPr>
        <p:spPr>
          <a:xfrm>
            <a:off x="457200" y="1219200"/>
            <a:ext cx="123444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666409-B162-4FB0-8C7E-D204D55B1960}"/>
              </a:ext>
            </a:extLst>
          </p:cNvPr>
          <p:cNvSpPr/>
          <p:nvPr/>
        </p:nvSpPr>
        <p:spPr>
          <a:xfrm>
            <a:off x="457200" y="3733800"/>
            <a:ext cx="12344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2F1CFD-F412-400D-A099-CE8744708F6F}"/>
              </a:ext>
            </a:extLst>
          </p:cNvPr>
          <p:cNvSpPr/>
          <p:nvPr/>
        </p:nvSpPr>
        <p:spPr>
          <a:xfrm>
            <a:off x="533400" y="5867400"/>
            <a:ext cx="123444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>
            <a:extLst>
              <a:ext uri="{FF2B5EF4-FFF2-40B4-BE49-F238E27FC236}">
                <a16:creationId xmlns:a16="http://schemas.microsoft.com/office/drawing/2014/main" id="{20F460AA-A404-42FE-837E-DA73F11BCD5B}"/>
              </a:ext>
            </a:extLst>
          </p:cNvPr>
          <p:cNvSpPr txBox="1"/>
          <p:nvPr/>
        </p:nvSpPr>
        <p:spPr>
          <a:xfrm>
            <a:off x="685800" y="6248400"/>
            <a:ext cx="12573000" cy="2764667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254"/>
              </a:spcBef>
            </a:pPr>
            <a:r>
              <a:rPr sz="2400" b="1" spc="-5" dirty="0">
                <a:latin typeface="Segoe UI"/>
                <a:cs typeface="Segoe UI"/>
              </a:rPr>
              <a:t>Christ</a:t>
            </a:r>
            <a:r>
              <a:rPr sz="2400" b="1" spc="-20" dirty="0">
                <a:latin typeface="Segoe UI"/>
                <a:cs typeface="Segoe UI"/>
              </a:rPr>
              <a:t> </a:t>
            </a:r>
            <a:r>
              <a:rPr sz="2400" b="1" dirty="0">
                <a:latin typeface="Segoe UI"/>
                <a:cs typeface="Segoe UI"/>
              </a:rPr>
              <a:t>In</a:t>
            </a:r>
            <a:r>
              <a:rPr sz="2400" b="1" spc="-20" dirty="0">
                <a:latin typeface="Segoe UI"/>
                <a:cs typeface="Segoe UI"/>
              </a:rPr>
              <a:t> </a:t>
            </a:r>
            <a:r>
              <a:rPr sz="2400" b="1" dirty="0">
                <a:latin typeface="Segoe UI"/>
                <a:cs typeface="Segoe UI"/>
              </a:rPr>
              <a:t>The</a:t>
            </a:r>
            <a:r>
              <a:rPr sz="2400" b="1" spc="-20" dirty="0">
                <a:latin typeface="Segoe UI"/>
                <a:cs typeface="Segoe UI"/>
              </a:rPr>
              <a:t> </a:t>
            </a:r>
            <a:r>
              <a:rPr sz="2400" b="1" spc="-5" dirty="0">
                <a:latin typeface="Segoe UI"/>
                <a:cs typeface="Segoe UI"/>
              </a:rPr>
              <a:t>Book:</a:t>
            </a:r>
            <a:endParaRPr sz="2400" dirty="0">
              <a:latin typeface="Segoe UI"/>
              <a:cs typeface="Segoe UI"/>
            </a:endParaRPr>
          </a:p>
          <a:p>
            <a:pPr marL="70485">
              <a:spcBef>
                <a:spcPts val="155"/>
              </a:spcBef>
            </a:pPr>
            <a:r>
              <a:rPr sz="2400" spc="-5" dirty="0">
                <a:latin typeface="Segoe UI"/>
                <a:cs typeface="Segoe UI"/>
              </a:rPr>
              <a:t>The promises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of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the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Davidic</a:t>
            </a:r>
            <a:r>
              <a:rPr sz="2400" b="1" spc="-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Covenant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fulfilled</a:t>
            </a:r>
            <a:r>
              <a:rPr sz="2400" spc="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in</a:t>
            </a:r>
            <a:r>
              <a:rPr sz="2400" dirty="0">
                <a:latin typeface="Segoe UI"/>
                <a:cs typeface="Segoe UI"/>
              </a:rPr>
              <a:t> the </a:t>
            </a:r>
            <a:r>
              <a:rPr sz="2400" spc="-5" dirty="0">
                <a:latin typeface="Segoe UI"/>
                <a:cs typeface="Segoe UI"/>
              </a:rPr>
              <a:t>Person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of</a:t>
            </a:r>
            <a:r>
              <a:rPr sz="2400" spc="-5" dirty="0">
                <a:latin typeface="Segoe UI"/>
                <a:cs typeface="Segoe UI"/>
              </a:rPr>
              <a:t> Christ,</a:t>
            </a:r>
            <a:r>
              <a:rPr sz="2400" dirty="0">
                <a:latin typeface="Segoe UI"/>
                <a:cs typeface="Segoe UI"/>
              </a:rPr>
              <a:t> the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“Son of</a:t>
            </a:r>
            <a:r>
              <a:rPr sz="2400" spc="-5" dirty="0">
                <a:latin typeface="Segoe UI"/>
                <a:cs typeface="Segoe UI"/>
              </a:rPr>
              <a:t> David”</a:t>
            </a:r>
            <a:r>
              <a:rPr sz="2400" dirty="0">
                <a:latin typeface="Segoe UI"/>
                <a:cs typeface="Segoe UI"/>
              </a:rPr>
              <a:t> (Matt. </a:t>
            </a:r>
            <a:r>
              <a:rPr sz="2400" spc="-5" dirty="0">
                <a:latin typeface="Segoe UI"/>
                <a:cs typeface="Segoe UI"/>
              </a:rPr>
              <a:t>1:1)</a:t>
            </a:r>
            <a:endParaRPr sz="2400" dirty="0">
              <a:latin typeface="Segoe UI"/>
              <a:cs typeface="Segoe UI"/>
            </a:endParaRPr>
          </a:p>
          <a:p>
            <a:pPr marL="469900" indent="-229235">
              <a:lnSpc>
                <a:spcPct val="200000"/>
              </a:lnSpc>
              <a:spcBef>
                <a:spcPts val="155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2400" dirty="0">
                <a:latin typeface="Segoe UI"/>
                <a:cs typeface="Segoe UI"/>
              </a:rPr>
              <a:t>A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Kingdom</a:t>
            </a:r>
            <a:r>
              <a:rPr sz="2400" b="1" spc="-1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forever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(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17:4)</a:t>
            </a:r>
            <a:endParaRPr sz="2400" dirty="0">
              <a:latin typeface="Segoe UI"/>
              <a:cs typeface="Segoe UI"/>
            </a:endParaRPr>
          </a:p>
          <a:p>
            <a:pPr marL="469900" indent="-229235">
              <a:lnSpc>
                <a:spcPct val="200000"/>
              </a:lnSpc>
              <a:spcBef>
                <a:spcPts val="155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2400" dirty="0">
                <a:latin typeface="Segoe UI"/>
                <a:cs typeface="Segoe UI"/>
              </a:rPr>
              <a:t>A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Throne</a:t>
            </a:r>
            <a:r>
              <a:rPr sz="2400" b="1" spc="-1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forever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(17:l2,14)</a:t>
            </a:r>
            <a:endParaRPr sz="2400" dirty="0">
              <a:latin typeface="Segoe UI"/>
              <a:cs typeface="Segoe UI"/>
            </a:endParaRPr>
          </a:p>
        </p:txBody>
      </p:sp>
      <p:graphicFrame>
        <p:nvGraphicFramePr>
          <p:cNvPr id="3" name="object 7">
            <a:extLst>
              <a:ext uri="{FF2B5EF4-FFF2-40B4-BE49-F238E27FC236}">
                <a16:creationId xmlns:a16="http://schemas.microsoft.com/office/drawing/2014/main" id="{2B2BBFF5-49D5-484D-BDB7-442512446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354984"/>
              </p:ext>
            </p:extLst>
          </p:nvPr>
        </p:nvGraphicFramePr>
        <p:xfrm>
          <a:off x="838200" y="1676400"/>
          <a:ext cx="12192000" cy="4419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63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8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6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85"/>
                        </a:spcBef>
                      </a:pPr>
                      <a:r>
                        <a:rPr sz="2000" b="1" spc="-5" dirty="0">
                          <a:latin typeface="Segoe UI"/>
                          <a:cs typeface="Segoe UI"/>
                        </a:rPr>
                        <a:t>Samuel</a:t>
                      </a:r>
                      <a:r>
                        <a:rPr sz="2000" b="1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2000" b="1" dirty="0">
                          <a:latin typeface="Segoe UI"/>
                          <a:cs typeface="Segoe UI"/>
                        </a:rPr>
                        <a:t>&amp;</a:t>
                      </a:r>
                      <a:r>
                        <a:rPr sz="2000" b="1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2000" b="1" spc="-5" dirty="0">
                          <a:latin typeface="Segoe UI"/>
                          <a:cs typeface="Segoe UI"/>
                        </a:rPr>
                        <a:t>Kings</a:t>
                      </a:r>
                      <a:endParaRPr sz="2000" dirty="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50000"/>
                        </a:lnSpc>
                        <a:spcBef>
                          <a:spcPts val="85"/>
                        </a:spcBef>
                      </a:pPr>
                      <a:r>
                        <a:rPr sz="2000" b="1" spc="-5" dirty="0">
                          <a:latin typeface="Segoe UI"/>
                          <a:cs typeface="Segoe UI"/>
                        </a:rPr>
                        <a:t>Chronicles</a:t>
                      </a:r>
                      <a:endParaRPr sz="20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6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85"/>
                        </a:spcBef>
                      </a:pPr>
                      <a:r>
                        <a:rPr sz="2000" dirty="0">
                          <a:latin typeface="Segoe UI"/>
                          <a:cs typeface="Segoe UI"/>
                        </a:rPr>
                        <a:t>Prophetic</a:t>
                      </a:r>
                      <a:r>
                        <a:rPr sz="20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2000" spc="-5" dirty="0">
                          <a:latin typeface="Segoe UI"/>
                          <a:cs typeface="Segoe UI"/>
                        </a:rPr>
                        <a:t>View</a:t>
                      </a:r>
                      <a:r>
                        <a:rPr sz="2000" spc="-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2000" spc="-5" dirty="0">
                          <a:latin typeface="Segoe UI"/>
                          <a:cs typeface="Segoe UI"/>
                        </a:rPr>
                        <a:t>(</a:t>
                      </a:r>
                      <a:r>
                        <a:rPr sz="2000" u="sng" spc="-5" dirty="0">
                          <a:latin typeface="Segoe UI"/>
                          <a:cs typeface="Segoe UI"/>
                        </a:rPr>
                        <a:t>judgment</a:t>
                      </a:r>
                      <a:r>
                        <a:rPr sz="2000" spc="-5" dirty="0">
                          <a:latin typeface="Segoe UI"/>
                          <a:cs typeface="Segoe UI"/>
                        </a:rPr>
                        <a:t>)</a:t>
                      </a:r>
                      <a:endParaRPr sz="2000" dirty="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50000"/>
                        </a:lnSpc>
                        <a:spcBef>
                          <a:spcPts val="85"/>
                        </a:spcBef>
                      </a:pPr>
                      <a:r>
                        <a:rPr sz="2000" spc="-5" dirty="0">
                          <a:latin typeface="Segoe UI"/>
                          <a:cs typeface="Segoe UI"/>
                        </a:rPr>
                        <a:t>Priestly</a:t>
                      </a:r>
                      <a:r>
                        <a:rPr sz="2000" spc="-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2000" spc="-5" dirty="0">
                          <a:latin typeface="Segoe UI"/>
                          <a:cs typeface="Segoe UI"/>
                        </a:rPr>
                        <a:t>View</a:t>
                      </a:r>
                      <a:r>
                        <a:rPr sz="2000" spc="-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2000" spc="-5" dirty="0">
                          <a:latin typeface="Segoe UI"/>
                          <a:cs typeface="Segoe UI"/>
                        </a:rPr>
                        <a:t>(</a:t>
                      </a:r>
                      <a:r>
                        <a:rPr sz="2000" u="sng" spc="-5" dirty="0">
                          <a:latin typeface="Segoe UI"/>
                          <a:cs typeface="Segoe UI"/>
                        </a:rPr>
                        <a:t>hope</a:t>
                      </a:r>
                      <a:r>
                        <a:rPr sz="2000" spc="-5" dirty="0">
                          <a:latin typeface="Segoe UI"/>
                          <a:cs typeface="Segoe UI"/>
                        </a:rPr>
                        <a:t>)</a:t>
                      </a:r>
                      <a:endParaRPr sz="2000" dirty="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3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sz="2000" dirty="0">
                          <a:latin typeface="Segoe UI"/>
                          <a:cs typeface="Segoe UI"/>
                        </a:rPr>
                        <a:t>The</a:t>
                      </a:r>
                      <a:r>
                        <a:rPr sz="2000" spc="-5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2000" dirty="0">
                          <a:latin typeface="Segoe UI"/>
                          <a:cs typeface="Segoe UI"/>
                        </a:rPr>
                        <a:t>Throne</a:t>
                      </a: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sz="2000" dirty="0">
                          <a:latin typeface="Segoe UI"/>
                          <a:cs typeface="Segoe UI"/>
                        </a:rPr>
                        <a:t>The</a:t>
                      </a:r>
                      <a:r>
                        <a:rPr sz="2000" spc="-4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2000" spc="-5" dirty="0">
                          <a:latin typeface="Segoe UI"/>
                          <a:cs typeface="Segoe UI"/>
                        </a:rPr>
                        <a:t>Temple</a:t>
                      </a:r>
                      <a:endParaRPr sz="2000">
                        <a:latin typeface="Segoe UI"/>
                        <a:cs typeface="Segoe U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9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sz="2000" dirty="0">
                          <a:latin typeface="Segoe UI"/>
                          <a:cs typeface="Segoe UI"/>
                        </a:rPr>
                        <a:t>Both</a:t>
                      </a:r>
                      <a:r>
                        <a:rPr sz="2000" spc="-2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2000" spc="-5" dirty="0">
                          <a:latin typeface="Segoe UI"/>
                          <a:cs typeface="Segoe UI"/>
                        </a:rPr>
                        <a:t>Israel</a:t>
                      </a:r>
                      <a:r>
                        <a:rPr sz="2000" spc="-2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2000" dirty="0">
                          <a:latin typeface="Segoe UI"/>
                          <a:cs typeface="Segoe UI"/>
                        </a:rPr>
                        <a:t>&amp;</a:t>
                      </a:r>
                      <a:r>
                        <a:rPr sz="2000" spc="-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2000" spc="-5" dirty="0">
                          <a:latin typeface="Segoe UI"/>
                          <a:cs typeface="Segoe UI"/>
                        </a:rPr>
                        <a:t>Judah</a:t>
                      </a:r>
                      <a:endParaRPr sz="2000">
                        <a:latin typeface="Segoe UI"/>
                        <a:cs typeface="Segoe U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sz="2000" spc="-5" dirty="0">
                          <a:latin typeface="Segoe UI"/>
                          <a:cs typeface="Segoe UI"/>
                        </a:rPr>
                        <a:t>Primarily</a:t>
                      </a:r>
                      <a:r>
                        <a:rPr sz="2000" spc="-4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2000" dirty="0">
                          <a:latin typeface="Segoe UI"/>
                          <a:cs typeface="Segoe UI"/>
                        </a:rPr>
                        <a:t>Judah</a:t>
                      </a:r>
                      <a:endParaRPr sz="2000">
                        <a:latin typeface="Segoe UI"/>
                        <a:cs typeface="Segoe U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6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85"/>
                        </a:spcBef>
                      </a:pPr>
                      <a:r>
                        <a:rPr sz="2000" dirty="0">
                          <a:latin typeface="Segoe UI"/>
                          <a:cs typeface="Segoe UI"/>
                        </a:rPr>
                        <a:t>The</a:t>
                      </a:r>
                      <a:r>
                        <a:rPr sz="2000" spc="-4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2000" spc="-5" dirty="0">
                          <a:latin typeface="Segoe UI"/>
                          <a:cs typeface="Segoe UI"/>
                        </a:rPr>
                        <a:t>kings</a:t>
                      </a:r>
                      <a:endParaRPr sz="2000" dirty="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85"/>
                        </a:spcBef>
                      </a:pPr>
                      <a:r>
                        <a:rPr sz="2000" dirty="0">
                          <a:latin typeface="Segoe UI"/>
                          <a:cs typeface="Segoe UI"/>
                        </a:rPr>
                        <a:t>The</a:t>
                      </a:r>
                      <a:r>
                        <a:rPr sz="2000" spc="-3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2000" dirty="0">
                          <a:latin typeface="Segoe UI"/>
                          <a:cs typeface="Segoe UI"/>
                        </a:rPr>
                        <a:t>Davidic</a:t>
                      </a:r>
                      <a:r>
                        <a:rPr sz="2000" spc="-3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2000" spc="-5" dirty="0">
                          <a:latin typeface="Segoe UI"/>
                          <a:cs typeface="Segoe UI"/>
                        </a:rPr>
                        <a:t>line</a:t>
                      </a:r>
                      <a:endParaRPr sz="20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6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85"/>
                        </a:spcBef>
                      </a:pPr>
                      <a:r>
                        <a:rPr sz="2000" spc="-5" dirty="0">
                          <a:latin typeface="Segoe UI"/>
                          <a:cs typeface="Segoe UI"/>
                        </a:rPr>
                        <a:t>Political</a:t>
                      </a:r>
                      <a:endParaRPr sz="2000" dirty="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85"/>
                        </a:spcBef>
                      </a:pPr>
                      <a:r>
                        <a:rPr sz="2000" spc="-5" dirty="0">
                          <a:latin typeface="Segoe UI"/>
                          <a:cs typeface="Segoe UI"/>
                        </a:rPr>
                        <a:t>Ecclesiastical</a:t>
                      </a:r>
                      <a:endParaRPr sz="20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6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85"/>
                        </a:spcBef>
                      </a:pPr>
                      <a:r>
                        <a:rPr sz="2000" spc="-5" dirty="0">
                          <a:latin typeface="Segoe UI"/>
                          <a:cs typeface="Segoe UI"/>
                        </a:rPr>
                        <a:t>Comprehensive</a:t>
                      </a:r>
                      <a:endParaRPr sz="20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85"/>
                        </a:spcBef>
                      </a:pPr>
                      <a:r>
                        <a:rPr sz="2000" spc="-5" dirty="0">
                          <a:latin typeface="Segoe UI"/>
                          <a:cs typeface="Segoe UI"/>
                        </a:rPr>
                        <a:t>Selective</a:t>
                      </a:r>
                      <a:endParaRPr sz="2000" dirty="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FB3966A-2316-48CC-A8E3-F46CF0B18CB2}"/>
              </a:ext>
            </a:extLst>
          </p:cNvPr>
          <p:cNvSpPr txBox="1"/>
          <p:nvPr/>
        </p:nvSpPr>
        <p:spPr>
          <a:xfrm>
            <a:off x="762000" y="990600"/>
            <a:ext cx="123444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469265" lvl="1" algn="ctr">
              <a:spcBef>
                <a:spcPts val="140"/>
              </a:spcBef>
              <a:tabLst>
                <a:tab pos="627380" algn="l"/>
              </a:tabLst>
            </a:pPr>
            <a:r>
              <a:rPr lang="en-US" sz="2400" b="1" spc="-5" dirty="0">
                <a:latin typeface="Segoe UI"/>
                <a:cs typeface="Segoe UI"/>
              </a:rPr>
              <a:t>The</a:t>
            </a:r>
            <a:r>
              <a:rPr lang="en-US" sz="2400" b="1" spc="-10" dirty="0">
                <a:latin typeface="Segoe UI"/>
                <a:cs typeface="Segoe UI"/>
              </a:rPr>
              <a:t> </a:t>
            </a:r>
            <a:r>
              <a:rPr lang="en-US" sz="2400" b="1" spc="-5" dirty="0">
                <a:latin typeface="Segoe UI"/>
                <a:cs typeface="Segoe UI"/>
              </a:rPr>
              <a:t>Perspective </a:t>
            </a:r>
            <a:r>
              <a:rPr lang="en-US" sz="2400" b="1" dirty="0">
                <a:latin typeface="Segoe UI"/>
                <a:cs typeface="Segoe UI"/>
              </a:rPr>
              <a:t>of</a:t>
            </a:r>
            <a:r>
              <a:rPr lang="en-US" sz="2400" b="1" spc="-5" dirty="0">
                <a:latin typeface="Segoe UI"/>
                <a:cs typeface="Segoe UI"/>
              </a:rPr>
              <a:t> Chronicles differs </a:t>
            </a:r>
            <a:r>
              <a:rPr lang="en-US" sz="2400" b="1" dirty="0">
                <a:latin typeface="Segoe UI"/>
                <a:cs typeface="Segoe UI"/>
              </a:rPr>
              <a:t>from</a:t>
            </a:r>
            <a:r>
              <a:rPr lang="en-US" sz="2400" b="1" spc="-5" dirty="0">
                <a:latin typeface="Segoe UI"/>
                <a:cs typeface="Segoe UI"/>
              </a:rPr>
              <a:t> </a:t>
            </a:r>
            <a:r>
              <a:rPr lang="en-US" sz="2400" b="1" dirty="0">
                <a:latin typeface="Segoe UI"/>
                <a:cs typeface="Segoe UI"/>
              </a:rPr>
              <a:t>that</a:t>
            </a:r>
            <a:r>
              <a:rPr lang="en-US" sz="2400" b="1" spc="5" dirty="0">
                <a:latin typeface="Segoe UI"/>
                <a:cs typeface="Segoe UI"/>
              </a:rPr>
              <a:t> </a:t>
            </a:r>
            <a:r>
              <a:rPr lang="en-US" sz="2400" b="1" dirty="0">
                <a:latin typeface="Segoe UI"/>
                <a:cs typeface="Segoe UI"/>
              </a:rPr>
              <a:t>of</a:t>
            </a:r>
            <a:r>
              <a:rPr lang="en-US" sz="2400" b="1" spc="-5" dirty="0">
                <a:latin typeface="Segoe UI"/>
                <a:cs typeface="Segoe UI"/>
              </a:rPr>
              <a:t> Samuel/Kings.</a:t>
            </a:r>
            <a:endParaRPr lang="en-US" sz="2400" b="1" dirty="0">
              <a:latin typeface="Segoe UI"/>
              <a:cs typeface="Segoe U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9BEF4A-2986-48AC-92A4-95E987A19E87}"/>
              </a:ext>
            </a:extLst>
          </p:cNvPr>
          <p:cNvSpPr/>
          <p:nvPr/>
        </p:nvSpPr>
        <p:spPr>
          <a:xfrm>
            <a:off x="685800" y="1600200"/>
            <a:ext cx="12344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59FED6-A532-4D6D-AECA-F8E24D6EE606}"/>
              </a:ext>
            </a:extLst>
          </p:cNvPr>
          <p:cNvSpPr/>
          <p:nvPr/>
        </p:nvSpPr>
        <p:spPr>
          <a:xfrm>
            <a:off x="685800" y="2286000"/>
            <a:ext cx="12344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730315-F9D8-4AC9-BBA7-3C6207A1E93E}"/>
              </a:ext>
            </a:extLst>
          </p:cNvPr>
          <p:cNvSpPr/>
          <p:nvPr/>
        </p:nvSpPr>
        <p:spPr>
          <a:xfrm>
            <a:off x="685800" y="2895600"/>
            <a:ext cx="12344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5D0C6D-4DDF-4B39-AD97-3B7581031904}"/>
              </a:ext>
            </a:extLst>
          </p:cNvPr>
          <p:cNvSpPr/>
          <p:nvPr/>
        </p:nvSpPr>
        <p:spPr>
          <a:xfrm>
            <a:off x="685800" y="3505200"/>
            <a:ext cx="12344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C46E5A-5C13-45A7-A924-222A9C06BD6B}"/>
              </a:ext>
            </a:extLst>
          </p:cNvPr>
          <p:cNvSpPr/>
          <p:nvPr/>
        </p:nvSpPr>
        <p:spPr>
          <a:xfrm>
            <a:off x="685800" y="4191000"/>
            <a:ext cx="12344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892591-10DA-4F12-AB8E-FCE6A1C2B36C}"/>
              </a:ext>
            </a:extLst>
          </p:cNvPr>
          <p:cNvSpPr/>
          <p:nvPr/>
        </p:nvSpPr>
        <p:spPr>
          <a:xfrm>
            <a:off x="685800" y="4876800"/>
            <a:ext cx="12344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EE2711-CE26-4E25-9CFB-816053E9E709}"/>
              </a:ext>
            </a:extLst>
          </p:cNvPr>
          <p:cNvSpPr/>
          <p:nvPr/>
        </p:nvSpPr>
        <p:spPr>
          <a:xfrm>
            <a:off x="685800" y="5562600"/>
            <a:ext cx="12344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808581-6922-4F1C-99CD-9C99017E79A5}"/>
              </a:ext>
            </a:extLst>
          </p:cNvPr>
          <p:cNvSpPr/>
          <p:nvPr/>
        </p:nvSpPr>
        <p:spPr>
          <a:xfrm>
            <a:off x="685800" y="6400800"/>
            <a:ext cx="12344400" cy="2775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9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2503" y="537467"/>
            <a:ext cx="76136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 dirty="0">
                <a:latin typeface="Segoe UI"/>
                <a:cs typeface="Segoe UI"/>
              </a:rPr>
              <a:t>Handout</a:t>
            </a:r>
            <a:r>
              <a:rPr sz="1000" spc="-6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#10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28486" y="461264"/>
            <a:ext cx="15862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5" dirty="0">
                <a:latin typeface="Segoe UI"/>
                <a:cs typeface="Segoe UI"/>
              </a:rPr>
              <a:t>1</a:t>
            </a:r>
            <a:r>
              <a:rPr sz="1600" b="1" spc="-30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&amp;</a:t>
            </a:r>
            <a:r>
              <a:rPr sz="1600" b="1" spc="-2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2</a:t>
            </a:r>
            <a:r>
              <a:rPr sz="1600" b="1" spc="-2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Chronicles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85554" y="537467"/>
            <a:ext cx="53467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 dirty="0">
                <a:latin typeface="Segoe UI"/>
                <a:cs typeface="Segoe UI"/>
              </a:rPr>
              <a:t>11</a:t>
            </a:r>
            <a:r>
              <a:rPr sz="1000" spc="-10" dirty="0">
                <a:latin typeface="Segoe UI"/>
                <a:cs typeface="Segoe UI"/>
              </a:rPr>
              <a:t>/</a:t>
            </a:r>
            <a:r>
              <a:rPr sz="1000" spc="-5" dirty="0">
                <a:latin typeface="Segoe UI"/>
                <a:cs typeface="Segoe UI"/>
              </a:rPr>
              <a:t>11</a:t>
            </a:r>
            <a:r>
              <a:rPr sz="1000" spc="-10" dirty="0">
                <a:latin typeface="Segoe UI"/>
                <a:cs typeface="Segoe UI"/>
              </a:rPr>
              <a:t>/</a:t>
            </a:r>
            <a:r>
              <a:rPr sz="1000" spc="-5" dirty="0">
                <a:latin typeface="Segoe UI"/>
                <a:cs typeface="Segoe UI"/>
              </a:rPr>
              <a:t>19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41551" y="816863"/>
            <a:ext cx="6929755" cy="280846"/>
          </a:xfrm>
          <a:prstGeom prst="rect">
            <a:avLst/>
          </a:prstGeom>
          <a:solidFill>
            <a:srgbClr val="CCCCCC"/>
          </a:solidFill>
          <a:ln w="9143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algn="ctr">
              <a:spcBef>
                <a:spcPts val="270"/>
              </a:spcBef>
            </a:pPr>
            <a:r>
              <a:rPr sz="1600" b="1" spc="-5" dirty="0">
                <a:latin typeface="Segoe UI"/>
                <a:cs typeface="Segoe UI"/>
              </a:rPr>
              <a:t>2</a:t>
            </a:r>
            <a:r>
              <a:rPr sz="1600" b="1" spc="-3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Chronicles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4400" y="1106172"/>
            <a:ext cx="11658599" cy="6308906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spcBef>
                <a:spcPts val="244"/>
              </a:spcBef>
            </a:pPr>
            <a:r>
              <a:rPr sz="2400" b="1" spc="-10" dirty="0">
                <a:latin typeface="Segoe UI"/>
                <a:cs typeface="Segoe UI"/>
              </a:rPr>
              <a:t>Author:</a:t>
            </a:r>
            <a:endParaRPr sz="2400" dirty="0">
              <a:latin typeface="Segoe UI"/>
              <a:cs typeface="Segoe UI"/>
            </a:endParaRPr>
          </a:p>
          <a:p>
            <a:pPr marL="469900" indent="-229235">
              <a:spcBef>
                <a:spcPts val="14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Ezra</a:t>
            </a:r>
            <a:r>
              <a:rPr sz="2400" b="1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—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continuing </a:t>
            </a:r>
            <a:r>
              <a:rPr sz="2400" dirty="0">
                <a:latin typeface="Segoe UI"/>
                <a:cs typeface="Segoe UI"/>
              </a:rPr>
              <a:t>to</a:t>
            </a:r>
            <a:r>
              <a:rPr sz="2400" spc="-2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Write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to a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returned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remnant</a:t>
            </a:r>
            <a:endParaRPr lang="en-US" sz="2400" dirty="0">
              <a:latin typeface="Segoe UI"/>
              <a:cs typeface="Segoe UI"/>
            </a:endParaRPr>
          </a:p>
          <a:p>
            <a:pPr marL="240665">
              <a:spcBef>
                <a:spcPts val="140"/>
              </a:spcBef>
              <a:tabLst>
                <a:tab pos="469900" algn="l"/>
                <a:tab pos="470534" algn="l"/>
              </a:tabLst>
            </a:pPr>
            <a:endParaRPr sz="2400" dirty="0">
              <a:latin typeface="Segoe UI"/>
              <a:cs typeface="Segoe UI"/>
            </a:endParaRPr>
          </a:p>
          <a:p>
            <a:pPr marL="12700">
              <a:spcBef>
                <a:spcPts val="975"/>
              </a:spcBef>
            </a:pPr>
            <a:r>
              <a:rPr sz="2400" b="1" spc="-5" dirty="0">
                <a:latin typeface="Segoe UI"/>
                <a:cs typeface="Segoe UI"/>
              </a:rPr>
              <a:t>Date:</a:t>
            </a:r>
            <a:endParaRPr sz="2400" dirty="0">
              <a:latin typeface="Segoe UI"/>
              <a:cs typeface="Segoe UI"/>
            </a:endParaRPr>
          </a:p>
          <a:p>
            <a:pPr marL="469900" indent="-229235">
              <a:spcBef>
                <a:spcPts val="155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2400" spc="-5" dirty="0">
                <a:latin typeface="Segoe UI"/>
                <a:cs typeface="Segoe UI"/>
              </a:rPr>
              <a:t>435-400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B.C. </a:t>
            </a:r>
            <a:r>
              <a:rPr sz="2400" dirty="0">
                <a:latin typeface="Segoe UI"/>
                <a:cs typeface="Segoe UI"/>
              </a:rPr>
              <a:t>—</a:t>
            </a:r>
            <a:r>
              <a:rPr sz="2400" spc="-5" dirty="0">
                <a:latin typeface="Segoe UI"/>
                <a:cs typeface="Segoe UI"/>
              </a:rPr>
              <a:t> after </a:t>
            </a:r>
            <a:r>
              <a:rPr sz="2400" dirty="0">
                <a:latin typeface="Segoe UI"/>
                <a:cs typeface="Segoe UI"/>
              </a:rPr>
              <a:t>the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exile</a:t>
            </a:r>
            <a:endParaRPr sz="2400" dirty="0">
              <a:latin typeface="Segoe UI"/>
              <a:cs typeface="Segoe UI"/>
            </a:endParaRPr>
          </a:p>
          <a:p>
            <a:pPr marL="469900" indent="-229235">
              <a:spcBef>
                <a:spcPts val="145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2400" dirty="0">
                <a:latin typeface="Segoe UI"/>
                <a:cs typeface="Segoe UI"/>
              </a:rPr>
              <a:t>Events</a:t>
            </a:r>
            <a:r>
              <a:rPr sz="2400" spc="-2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covered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parallel</a:t>
            </a:r>
            <a:r>
              <a:rPr sz="2400" dirty="0">
                <a:latin typeface="Segoe UI"/>
                <a:cs typeface="Segoe U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1</a:t>
            </a: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and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2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Kings</a:t>
            </a:r>
            <a:endParaRPr lang="en-US" sz="2400" b="1" u="sng" spc="-5" dirty="0">
              <a:uFill>
                <a:solidFill>
                  <a:srgbClr val="000000"/>
                </a:solidFill>
              </a:uFill>
              <a:latin typeface="Segoe UI"/>
              <a:cs typeface="Segoe UI"/>
            </a:endParaRPr>
          </a:p>
          <a:p>
            <a:pPr marL="240665">
              <a:spcBef>
                <a:spcPts val="145"/>
              </a:spcBef>
              <a:tabLst>
                <a:tab pos="469900" algn="l"/>
                <a:tab pos="470534" algn="l"/>
              </a:tabLst>
            </a:pPr>
            <a:endParaRPr sz="2400" dirty="0">
              <a:latin typeface="Segoe UI"/>
              <a:cs typeface="Segoe UI"/>
            </a:endParaRPr>
          </a:p>
          <a:p>
            <a:pPr marL="12700">
              <a:spcBef>
                <a:spcPts val="960"/>
              </a:spcBef>
            </a:pPr>
            <a:r>
              <a:rPr sz="2400" b="1" spc="-5" dirty="0">
                <a:latin typeface="Segoe UI"/>
                <a:cs typeface="Segoe UI"/>
              </a:rPr>
              <a:t>Theme: </a:t>
            </a:r>
            <a:r>
              <a:rPr sz="2400" i="1" spc="-5" dirty="0">
                <a:latin typeface="Segoe UI"/>
                <a:cs typeface="Segoe UI"/>
              </a:rPr>
              <a:t>“</a:t>
            </a:r>
            <a:r>
              <a:rPr sz="2400" b="1" i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What</a:t>
            </a:r>
            <a:r>
              <a:rPr sz="2400" b="1" i="1" u="sng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You</a:t>
            </a:r>
            <a:r>
              <a:rPr sz="2400" b="1" i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Do</a:t>
            </a:r>
            <a:r>
              <a:rPr sz="2400" b="1" i="1" u="sng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With God</a:t>
            </a:r>
            <a:r>
              <a:rPr sz="2400" b="1" i="1" dirty="0">
                <a:latin typeface="Segoe UI"/>
                <a:cs typeface="Segoe UI"/>
              </a:rPr>
              <a:t> </a:t>
            </a:r>
            <a:r>
              <a:rPr sz="2400" i="1" spc="-5" dirty="0">
                <a:latin typeface="Segoe UI"/>
                <a:cs typeface="Segoe UI"/>
              </a:rPr>
              <a:t>Determines</a:t>
            </a:r>
            <a:r>
              <a:rPr sz="2400" i="1" spc="5" dirty="0">
                <a:latin typeface="Segoe UI"/>
                <a:cs typeface="Segoe UI"/>
              </a:rPr>
              <a:t> </a:t>
            </a:r>
            <a:r>
              <a:rPr sz="2400" b="1" i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What </a:t>
            </a:r>
            <a:r>
              <a:rPr sz="2400" b="1" i="1" u="sng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God</a:t>
            </a:r>
            <a:r>
              <a:rPr sz="2400" b="1" i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2400" b="1" i="1" u="sng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Will </a:t>
            </a:r>
            <a:r>
              <a:rPr sz="2400" b="1" i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Do </a:t>
            </a:r>
            <a:r>
              <a:rPr sz="2400" b="1" i="1" u="sng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With You</a:t>
            </a:r>
            <a:r>
              <a:rPr sz="2400" i="1" dirty="0">
                <a:latin typeface="Segoe UI"/>
                <a:cs typeface="Segoe UI"/>
              </a:rPr>
              <a:t>!”</a:t>
            </a:r>
            <a:endParaRPr lang="en-US" sz="2400" i="1" dirty="0">
              <a:latin typeface="Segoe UI"/>
              <a:cs typeface="Segoe UI"/>
            </a:endParaRPr>
          </a:p>
          <a:p>
            <a:pPr marL="12700">
              <a:spcBef>
                <a:spcPts val="960"/>
              </a:spcBef>
            </a:pPr>
            <a:endParaRPr sz="2400" dirty="0">
              <a:latin typeface="Segoe UI"/>
              <a:cs typeface="Segoe UI"/>
            </a:endParaRPr>
          </a:p>
          <a:p>
            <a:pPr marL="469900" marR="6350" indent="-229235">
              <a:lnSpc>
                <a:spcPct val="110800"/>
              </a:lnSpc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2400" spc="-5" dirty="0">
                <a:latin typeface="Segoe UI"/>
                <a:cs typeface="Segoe UI"/>
              </a:rPr>
              <a:t>This </a:t>
            </a:r>
            <a:r>
              <a:rPr sz="2400" dirty="0">
                <a:latin typeface="Segoe UI"/>
                <a:cs typeface="Segoe UI"/>
              </a:rPr>
              <a:t>is the </a:t>
            </a:r>
            <a:r>
              <a:rPr sz="2400" spc="-5" dirty="0">
                <a:latin typeface="Segoe UI"/>
                <a:cs typeface="Segoe UI"/>
              </a:rPr>
              <a:t>story </a:t>
            </a:r>
            <a:r>
              <a:rPr sz="2400" dirty="0">
                <a:latin typeface="Segoe UI"/>
                <a:cs typeface="Segoe UI"/>
              </a:rPr>
              <a:t>of </a:t>
            </a:r>
            <a:r>
              <a:rPr sz="2400" spc="-5" dirty="0">
                <a:latin typeface="Segoe UI"/>
                <a:cs typeface="Segoe UI"/>
              </a:rPr>
              <a:t>Solomon </a:t>
            </a:r>
            <a:r>
              <a:rPr sz="2400" dirty="0">
                <a:latin typeface="Segoe UI"/>
                <a:cs typeface="Segoe UI"/>
              </a:rPr>
              <a:t>and the </a:t>
            </a:r>
            <a:r>
              <a:rPr sz="2400" spc="-5" dirty="0">
                <a:latin typeface="Segoe UI"/>
                <a:cs typeface="Segoe UI"/>
              </a:rPr>
              <a:t>kings </a:t>
            </a:r>
            <a:r>
              <a:rPr sz="2400" dirty="0">
                <a:latin typeface="Segoe UI"/>
                <a:cs typeface="Segoe UI"/>
              </a:rPr>
              <a:t>of Judah — when </a:t>
            </a:r>
            <a:r>
              <a:rPr sz="2400" spc="-5" dirty="0">
                <a:latin typeface="Segoe UI"/>
                <a:cs typeface="Segoe UI"/>
              </a:rPr>
              <a:t>they followed </a:t>
            </a:r>
            <a:r>
              <a:rPr sz="2400" dirty="0">
                <a:latin typeface="Segoe UI"/>
                <a:cs typeface="Segoe UI"/>
              </a:rPr>
              <a:t>the Lord, He fought </a:t>
            </a:r>
            <a:r>
              <a:rPr sz="2400" spc="-3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for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them; when </a:t>
            </a:r>
            <a:r>
              <a:rPr sz="2400" dirty="0">
                <a:latin typeface="Segoe UI"/>
                <a:cs typeface="Segoe UI"/>
              </a:rPr>
              <a:t>they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went </a:t>
            </a:r>
            <a:r>
              <a:rPr sz="2400" spc="-5" dirty="0">
                <a:latin typeface="Segoe UI"/>
                <a:cs typeface="Segoe UI"/>
              </a:rPr>
              <a:t>after </a:t>
            </a:r>
            <a:r>
              <a:rPr sz="2400" dirty="0">
                <a:latin typeface="Segoe UI"/>
                <a:cs typeface="Segoe UI"/>
              </a:rPr>
              <a:t>other </a:t>
            </a:r>
            <a:r>
              <a:rPr sz="2400" spc="-5" dirty="0">
                <a:latin typeface="Segoe UI"/>
                <a:cs typeface="Segoe UI"/>
              </a:rPr>
              <a:t>gods, </a:t>
            </a:r>
            <a:r>
              <a:rPr sz="2400" dirty="0">
                <a:latin typeface="Segoe UI"/>
                <a:cs typeface="Segoe UI"/>
              </a:rPr>
              <a:t>they</a:t>
            </a:r>
            <a:r>
              <a:rPr sz="2400" spc="1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suffered </a:t>
            </a:r>
            <a:r>
              <a:rPr sz="2400" dirty="0">
                <a:latin typeface="Segoe UI"/>
                <a:cs typeface="Segoe UI"/>
              </a:rPr>
              <a:t>defeat.</a:t>
            </a:r>
            <a:endParaRPr lang="en-US" sz="2400" dirty="0">
              <a:latin typeface="Segoe UI"/>
              <a:cs typeface="Segoe UI"/>
            </a:endParaRPr>
          </a:p>
          <a:p>
            <a:pPr marL="240665" marR="6350">
              <a:lnSpc>
                <a:spcPct val="110800"/>
              </a:lnSpc>
              <a:tabLst>
                <a:tab pos="469900" algn="l"/>
                <a:tab pos="470534" algn="l"/>
              </a:tabLst>
            </a:pPr>
            <a:endParaRPr sz="2400" dirty="0">
              <a:latin typeface="Segoe UI"/>
              <a:cs typeface="Segoe UI"/>
            </a:endParaRPr>
          </a:p>
          <a:p>
            <a:pPr marL="469900" indent="-229235">
              <a:spcBef>
                <a:spcPts val="155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2400" spc="-5" dirty="0">
                <a:latin typeface="Segoe UI"/>
                <a:cs typeface="Segoe UI"/>
              </a:rPr>
              <a:t>This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is </a:t>
            </a:r>
            <a:r>
              <a:rPr sz="2400" spc="-5" dirty="0">
                <a:latin typeface="Segoe UI"/>
                <a:cs typeface="Segoe UI"/>
              </a:rPr>
              <a:t>seen</a:t>
            </a:r>
            <a:r>
              <a:rPr sz="240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clearly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in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lang="en-US" sz="2400" spc="5" dirty="0">
                <a:latin typeface="Segoe UI"/>
                <a:cs typeface="Segoe UI"/>
              </a:rPr>
              <a:t>2</a:t>
            </a:r>
            <a:r>
              <a:rPr sz="2400" spc="-5" dirty="0">
                <a:latin typeface="Segoe UI"/>
                <a:cs typeface="Segoe UI"/>
              </a:rPr>
              <a:t> Chronicles 7:14-22 </a:t>
            </a:r>
            <a:r>
              <a:rPr sz="2400" dirty="0">
                <a:latin typeface="Segoe UI"/>
                <a:cs typeface="Segoe UI"/>
              </a:rPr>
              <a:t>and </a:t>
            </a:r>
            <a:r>
              <a:rPr sz="2400" spc="-5" dirty="0">
                <a:latin typeface="Segoe UI"/>
                <a:cs typeface="Segoe UI"/>
              </a:rPr>
              <a:t>15:1-4</a:t>
            </a:r>
            <a:endParaRPr sz="2400" dirty="0">
              <a:latin typeface="Segoe UI"/>
              <a:cs typeface="Segoe UI"/>
            </a:endParaRPr>
          </a:p>
          <a:p>
            <a:pPr marL="2134235">
              <a:spcBef>
                <a:spcPts val="160"/>
              </a:spcBef>
              <a:tabLst>
                <a:tab pos="4004310" algn="l"/>
              </a:tabLst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God’s</a:t>
            </a:r>
            <a:r>
              <a:rPr sz="2400" b="1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part</a:t>
            </a:r>
            <a:r>
              <a:rPr lang="en-US" sz="2400" dirty="0">
                <a:latin typeface="Segoe UI"/>
                <a:cs typeface="Segoe UI"/>
              </a:rPr>
              <a:t>		</a:t>
            </a:r>
            <a:r>
              <a:rPr sz="2400" dirty="0">
                <a:latin typeface="Segoe UI"/>
                <a:cs typeface="Segoe UI"/>
              </a:rPr>
              <a:t>	</a:t>
            </a: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Man’s</a:t>
            </a:r>
            <a:r>
              <a:rPr sz="2400" b="1" spc="-5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part</a:t>
            </a:r>
          </a:p>
          <a:p>
            <a:pPr marL="12700">
              <a:spcBef>
                <a:spcPts val="825"/>
              </a:spcBef>
            </a:pPr>
            <a:endParaRPr sz="2400" dirty="0">
              <a:latin typeface="Segoe UI"/>
              <a:cs typeface="Segoe U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00600" y="6629400"/>
            <a:ext cx="1143000" cy="152400"/>
          </a:xfrm>
          <a:custGeom>
            <a:avLst/>
            <a:gdLst/>
            <a:ahLst/>
            <a:cxnLst/>
            <a:rect l="l" t="t" r="r" b="b"/>
            <a:pathLst>
              <a:path w="928370" h="76200">
                <a:moveTo>
                  <a:pt x="852169" y="44438"/>
                </a:moveTo>
                <a:lnTo>
                  <a:pt x="852169" y="76200"/>
                </a:lnTo>
                <a:lnTo>
                  <a:pt x="915669" y="44450"/>
                </a:lnTo>
                <a:lnTo>
                  <a:pt x="852169" y="44438"/>
                </a:lnTo>
                <a:close/>
              </a:path>
              <a:path w="928370" h="76200">
                <a:moveTo>
                  <a:pt x="852169" y="31740"/>
                </a:moveTo>
                <a:lnTo>
                  <a:pt x="852169" y="44438"/>
                </a:lnTo>
                <a:lnTo>
                  <a:pt x="868437" y="44438"/>
                </a:lnTo>
                <a:lnTo>
                  <a:pt x="871219" y="41528"/>
                </a:lnTo>
                <a:lnTo>
                  <a:pt x="871219" y="34544"/>
                </a:lnTo>
                <a:lnTo>
                  <a:pt x="868426" y="31750"/>
                </a:lnTo>
                <a:lnTo>
                  <a:pt x="852169" y="31740"/>
                </a:lnTo>
                <a:close/>
              </a:path>
              <a:path w="928370" h="76200">
                <a:moveTo>
                  <a:pt x="852169" y="0"/>
                </a:moveTo>
                <a:lnTo>
                  <a:pt x="852169" y="31740"/>
                </a:lnTo>
                <a:lnTo>
                  <a:pt x="864869" y="31750"/>
                </a:lnTo>
                <a:lnTo>
                  <a:pt x="868426" y="31750"/>
                </a:lnTo>
                <a:lnTo>
                  <a:pt x="871219" y="34544"/>
                </a:lnTo>
                <a:lnTo>
                  <a:pt x="871219" y="41528"/>
                </a:lnTo>
                <a:lnTo>
                  <a:pt x="868426" y="44450"/>
                </a:lnTo>
                <a:lnTo>
                  <a:pt x="915693" y="44438"/>
                </a:lnTo>
                <a:lnTo>
                  <a:pt x="928369" y="38100"/>
                </a:lnTo>
                <a:lnTo>
                  <a:pt x="852169" y="0"/>
                </a:lnTo>
                <a:close/>
              </a:path>
              <a:path w="928370" h="76200">
                <a:moveTo>
                  <a:pt x="6350" y="31115"/>
                </a:moveTo>
                <a:lnTo>
                  <a:pt x="2793" y="31115"/>
                </a:lnTo>
                <a:lnTo>
                  <a:pt x="0" y="33908"/>
                </a:lnTo>
                <a:lnTo>
                  <a:pt x="0" y="41021"/>
                </a:lnTo>
                <a:lnTo>
                  <a:pt x="2793" y="43815"/>
                </a:lnTo>
                <a:lnTo>
                  <a:pt x="852169" y="44438"/>
                </a:lnTo>
                <a:lnTo>
                  <a:pt x="852169" y="31740"/>
                </a:lnTo>
                <a:lnTo>
                  <a:pt x="6350" y="31115"/>
                </a:lnTo>
                <a:close/>
              </a:path>
            </a:pathLst>
          </a:custGeom>
          <a:solidFill>
            <a:srgbClr val="000000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01B7BD-BD1F-4679-876C-8FDA09EDAD9D}"/>
              </a:ext>
            </a:extLst>
          </p:cNvPr>
          <p:cNvSpPr/>
          <p:nvPr/>
        </p:nvSpPr>
        <p:spPr>
          <a:xfrm>
            <a:off x="762000" y="1219200"/>
            <a:ext cx="12344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EC6C9E-4C5A-473B-8F7D-9DCD38CA8F96}"/>
              </a:ext>
            </a:extLst>
          </p:cNvPr>
          <p:cNvSpPr/>
          <p:nvPr/>
        </p:nvSpPr>
        <p:spPr>
          <a:xfrm>
            <a:off x="762000" y="2362200"/>
            <a:ext cx="12344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C19643-6D67-47A2-9BFC-172CE12B87EA}"/>
              </a:ext>
            </a:extLst>
          </p:cNvPr>
          <p:cNvSpPr/>
          <p:nvPr/>
        </p:nvSpPr>
        <p:spPr>
          <a:xfrm>
            <a:off x="838200" y="3810000"/>
            <a:ext cx="123444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35280" y="111760"/>
          <a:ext cx="12517120" cy="9723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5CFDE82-701B-45D9-8421-F5053B42AF6D}"/>
              </a:ext>
            </a:extLst>
          </p:cNvPr>
          <p:cNvSpPr txBox="1"/>
          <p:nvPr/>
        </p:nvSpPr>
        <p:spPr>
          <a:xfrm>
            <a:off x="335280" y="2905761"/>
            <a:ext cx="12740640" cy="135639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107" b="1" dirty="0">
                <a:solidFill>
                  <a:schemeClr val="bg1"/>
                </a:solidFill>
              </a:rPr>
              <a:t>Genesis 1:1 </a:t>
            </a:r>
          </a:p>
          <a:p>
            <a:pPr algn="ctr"/>
            <a:r>
              <a:rPr lang="en-US" sz="4107" b="1" dirty="0">
                <a:solidFill>
                  <a:schemeClr val="bg1"/>
                </a:solidFill>
              </a:rPr>
              <a:t>“In the </a:t>
            </a:r>
            <a:r>
              <a:rPr lang="en-US" sz="4107" b="1" u="sng" dirty="0">
                <a:solidFill>
                  <a:schemeClr val="bg1"/>
                </a:solidFill>
              </a:rPr>
              <a:t>beginning</a:t>
            </a:r>
            <a:r>
              <a:rPr lang="en-US" sz="4107" b="1" dirty="0">
                <a:solidFill>
                  <a:schemeClr val="bg1"/>
                </a:solidFill>
              </a:rPr>
              <a:t> God created the heaven and the earth.”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2503" y="537467"/>
            <a:ext cx="76136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 dirty="0">
                <a:latin typeface="Segoe UI"/>
                <a:cs typeface="Segoe UI"/>
              </a:rPr>
              <a:t>Handout</a:t>
            </a:r>
            <a:r>
              <a:rPr sz="1000" spc="-6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#10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28486" y="461264"/>
            <a:ext cx="15862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5" dirty="0">
                <a:latin typeface="Segoe UI"/>
                <a:cs typeface="Segoe UI"/>
              </a:rPr>
              <a:t>1</a:t>
            </a:r>
            <a:r>
              <a:rPr sz="1600" b="1" spc="-30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&amp;</a:t>
            </a:r>
            <a:r>
              <a:rPr sz="1600" b="1" spc="-2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2</a:t>
            </a:r>
            <a:r>
              <a:rPr sz="1600" b="1" spc="-2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Chronicles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85554" y="537467"/>
            <a:ext cx="53467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 dirty="0">
                <a:latin typeface="Segoe UI"/>
                <a:cs typeface="Segoe UI"/>
              </a:rPr>
              <a:t>11</a:t>
            </a:r>
            <a:r>
              <a:rPr sz="1000" spc="-10" dirty="0">
                <a:latin typeface="Segoe UI"/>
                <a:cs typeface="Segoe UI"/>
              </a:rPr>
              <a:t>/</a:t>
            </a:r>
            <a:r>
              <a:rPr sz="1000" spc="-5" dirty="0">
                <a:latin typeface="Segoe UI"/>
                <a:cs typeface="Segoe UI"/>
              </a:rPr>
              <a:t>11</a:t>
            </a:r>
            <a:r>
              <a:rPr sz="1000" spc="-10" dirty="0">
                <a:latin typeface="Segoe UI"/>
                <a:cs typeface="Segoe UI"/>
              </a:rPr>
              <a:t>/</a:t>
            </a:r>
            <a:r>
              <a:rPr sz="1000" spc="-5" dirty="0">
                <a:latin typeface="Segoe UI"/>
                <a:cs typeface="Segoe UI"/>
              </a:rPr>
              <a:t>19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41551" y="816863"/>
            <a:ext cx="6929755" cy="280846"/>
          </a:xfrm>
          <a:prstGeom prst="rect">
            <a:avLst/>
          </a:prstGeom>
          <a:solidFill>
            <a:srgbClr val="CCCCCC"/>
          </a:solidFill>
          <a:ln w="9143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algn="ctr">
              <a:spcBef>
                <a:spcPts val="270"/>
              </a:spcBef>
            </a:pPr>
            <a:r>
              <a:rPr sz="1600" b="1" spc="-5" dirty="0">
                <a:latin typeface="Segoe UI"/>
                <a:cs typeface="Segoe UI"/>
              </a:rPr>
              <a:t>2</a:t>
            </a:r>
            <a:r>
              <a:rPr sz="1600" b="1" spc="-3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Chronicles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5800" y="1106172"/>
            <a:ext cx="12039599" cy="7394267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spcBef>
                <a:spcPts val="825"/>
              </a:spcBef>
            </a:pPr>
            <a:r>
              <a:rPr sz="3200" b="1" spc="-5" dirty="0">
                <a:latin typeface="Segoe UI"/>
                <a:cs typeface="Segoe UI"/>
              </a:rPr>
              <a:t>Outline:</a:t>
            </a:r>
            <a:endParaRPr sz="3200" dirty="0">
              <a:latin typeface="Segoe UI"/>
              <a:cs typeface="Segoe UI"/>
            </a:endParaRPr>
          </a:p>
          <a:p>
            <a:pPr marL="465138">
              <a:spcBef>
                <a:spcPts val="160"/>
              </a:spcBef>
              <a:buAutoNum type="romanUcPeriod"/>
            </a:pPr>
            <a:r>
              <a:rPr sz="32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Solomon’s</a:t>
            </a:r>
            <a:r>
              <a:rPr sz="3200" b="1" spc="-5" dirty="0">
                <a:latin typeface="Segoe UI"/>
                <a:cs typeface="Segoe UI"/>
              </a:rPr>
              <a:t> Forty-year</a:t>
            </a:r>
            <a:r>
              <a:rPr sz="3200" b="1" dirty="0">
                <a:latin typeface="Segoe UI"/>
                <a:cs typeface="Segoe UI"/>
              </a:rPr>
              <a:t> </a:t>
            </a:r>
            <a:r>
              <a:rPr sz="3200" b="1" spc="-5" dirty="0">
                <a:latin typeface="Segoe UI"/>
                <a:cs typeface="Segoe UI"/>
              </a:rPr>
              <a:t>Reign</a:t>
            </a:r>
            <a:r>
              <a:rPr sz="3200" b="1" spc="-10" dirty="0">
                <a:latin typeface="Segoe UI"/>
                <a:cs typeface="Segoe UI"/>
              </a:rPr>
              <a:t> </a:t>
            </a:r>
            <a:r>
              <a:rPr sz="3200" b="1" spc="-5" dirty="0">
                <a:latin typeface="Segoe UI"/>
                <a:cs typeface="Segoe UI"/>
              </a:rPr>
              <a:t>(Ch. </a:t>
            </a:r>
            <a:r>
              <a:rPr sz="3200" b="1" dirty="0">
                <a:latin typeface="Segoe UI"/>
                <a:cs typeface="Segoe UI"/>
              </a:rPr>
              <a:t>1-9)</a:t>
            </a:r>
            <a:endParaRPr sz="3200" dirty="0">
              <a:latin typeface="Segoe UI"/>
              <a:cs typeface="Segoe UI"/>
            </a:endParaRPr>
          </a:p>
          <a:p>
            <a:pPr marL="465138" marR="3611245">
              <a:lnSpc>
                <a:spcPct val="166700"/>
              </a:lnSpc>
              <a:spcBef>
                <a:spcPts val="10"/>
              </a:spcBef>
              <a:buAutoNum type="romanUcPeriod"/>
              <a:tabLst>
                <a:tab pos="423545" algn="l"/>
              </a:tabLst>
            </a:pPr>
            <a:r>
              <a:rPr sz="32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Judah’s</a:t>
            </a:r>
            <a:r>
              <a:rPr sz="3200" b="1" spc="-5" dirty="0">
                <a:latin typeface="Segoe UI"/>
                <a:cs typeface="Segoe UI"/>
              </a:rPr>
              <a:t> History to the Exile (Ch. </a:t>
            </a:r>
            <a:r>
              <a:rPr sz="3200" b="1" dirty="0">
                <a:latin typeface="Segoe UI"/>
                <a:cs typeface="Segoe UI"/>
              </a:rPr>
              <a:t>10-36) </a:t>
            </a:r>
            <a:r>
              <a:rPr sz="3200" b="1" spc="-320" dirty="0">
                <a:latin typeface="Segoe UI"/>
                <a:cs typeface="Segoe UI"/>
              </a:rPr>
              <a:t> </a:t>
            </a:r>
            <a:endParaRPr lang="en-US" sz="3200" b="1" spc="-320" dirty="0">
              <a:latin typeface="Segoe UI"/>
              <a:cs typeface="Segoe UI"/>
            </a:endParaRPr>
          </a:p>
          <a:p>
            <a:pPr marL="12700" marR="3611245">
              <a:lnSpc>
                <a:spcPct val="166700"/>
              </a:lnSpc>
              <a:spcBef>
                <a:spcPts val="10"/>
              </a:spcBef>
              <a:tabLst>
                <a:tab pos="423545" algn="l"/>
              </a:tabLst>
            </a:pPr>
            <a:r>
              <a:rPr sz="3200" b="1" dirty="0">
                <a:latin typeface="Segoe UI"/>
                <a:cs typeface="Segoe UI"/>
              </a:rPr>
              <a:t>Key </a:t>
            </a:r>
            <a:r>
              <a:rPr sz="3200" b="1" spc="-5" dirty="0">
                <a:latin typeface="Segoe UI"/>
                <a:cs typeface="Segoe UI"/>
              </a:rPr>
              <a:t>Words:</a:t>
            </a:r>
            <a:r>
              <a:rPr sz="3200" b="1" dirty="0">
                <a:latin typeface="Segoe UI"/>
                <a:cs typeface="Segoe UI"/>
              </a:rPr>
              <a:t> </a:t>
            </a:r>
            <a:r>
              <a:rPr sz="3200" spc="-5" dirty="0">
                <a:latin typeface="Segoe UI"/>
                <a:cs typeface="Segoe UI"/>
              </a:rPr>
              <a:t>“Established”</a:t>
            </a:r>
            <a:r>
              <a:rPr sz="3200" spc="150" dirty="0">
                <a:latin typeface="Segoe UI"/>
                <a:cs typeface="Segoe UI"/>
              </a:rPr>
              <a:t> </a:t>
            </a:r>
            <a:r>
              <a:rPr sz="3200" spc="-5" dirty="0">
                <a:latin typeface="Segoe UI"/>
                <a:cs typeface="Segoe UI"/>
              </a:rPr>
              <a:t>“Seek</a:t>
            </a:r>
            <a:r>
              <a:rPr sz="3200" spc="-10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the</a:t>
            </a:r>
            <a:r>
              <a:rPr sz="3200" spc="-10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Lord”</a:t>
            </a:r>
          </a:p>
          <a:p>
            <a:pPr marL="12700" marR="5080">
              <a:lnSpc>
                <a:spcPct val="110800"/>
              </a:lnSpc>
              <a:spcBef>
                <a:spcPts val="815"/>
              </a:spcBef>
            </a:pPr>
            <a:r>
              <a:rPr sz="3200" b="1" dirty="0">
                <a:latin typeface="Segoe UI"/>
                <a:cs typeface="Segoe UI"/>
              </a:rPr>
              <a:t>Key Verse: 2 </a:t>
            </a:r>
            <a:r>
              <a:rPr sz="3200" b="1" spc="-5" dirty="0">
                <a:latin typeface="Segoe UI"/>
                <a:cs typeface="Segoe UI"/>
              </a:rPr>
              <a:t>Chronicles 7:14 </a:t>
            </a:r>
            <a:r>
              <a:rPr sz="3200" dirty="0">
                <a:latin typeface="Segoe UI"/>
                <a:cs typeface="Segoe UI"/>
              </a:rPr>
              <a:t>- “</a:t>
            </a:r>
            <a:r>
              <a:rPr sz="3200" i="1" dirty="0">
                <a:latin typeface="Segoe UI"/>
                <a:cs typeface="Segoe UI"/>
              </a:rPr>
              <a:t>If </a:t>
            </a:r>
            <a:r>
              <a:rPr sz="3200" b="1" i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my</a:t>
            </a:r>
            <a:r>
              <a:rPr sz="3200" b="1" i="1" spc="-5" dirty="0">
                <a:latin typeface="Segoe UI"/>
                <a:cs typeface="Segoe UI"/>
              </a:rPr>
              <a:t> </a:t>
            </a:r>
            <a:r>
              <a:rPr sz="3200" i="1" dirty="0">
                <a:latin typeface="Segoe UI"/>
                <a:cs typeface="Segoe UI"/>
              </a:rPr>
              <a:t>people, which </a:t>
            </a:r>
            <a:r>
              <a:rPr sz="3200" i="1" spc="-5" dirty="0">
                <a:latin typeface="Segoe UI"/>
                <a:cs typeface="Segoe UI"/>
              </a:rPr>
              <a:t>are </a:t>
            </a:r>
            <a:r>
              <a:rPr sz="3200" i="1" dirty="0">
                <a:latin typeface="Segoe UI"/>
                <a:cs typeface="Segoe UI"/>
              </a:rPr>
              <a:t>called by </a:t>
            </a:r>
            <a:r>
              <a:rPr sz="3200" b="1" i="1" u="sng" spc="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my</a:t>
            </a:r>
            <a:r>
              <a:rPr sz="3200" b="1" i="1" spc="5" dirty="0">
                <a:latin typeface="Segoe UI"/>
                <a:cs typeface="Segoe UI"/>
              </a:rPr>
              <a:t> </a:t>
            </a:r>
            <a:r>
              <a:rPr sz="3200" i="1" spc="-5" dirty="0">
                <a:latin typeface="Segoe UI"/>
                <a:cs typeface="Segoe UI"/>
              </a:rPr>
              <a:t>name, </a:t>
            </a:r>
            <a:r>
              <a:rPr sz="3200" i="1" dirty="0">
                <a:latin typeface="Segoe UI"/>
                <a:cs typeface="Segoe UI"/>
              </a:rPr>
              <a:t>shall </a:t>
            </a:r>
            <a:r>
              <a:rPr sz="3200" b="1" i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humble</a:t>
            </a:r>
            <a:r>
              <a:rPr sz="3200" b="1" i="1" spc="-5" dirty="0">
                <a:latin typeface="Segoe UI"/>
                <a:cs typeface="Segoe UI"/>
              </a:rPr>
              <a:t> </a:t>
            </a:r>
            <a:r>
              <a:rPr sz="3200" i="1" dirty="0">
                <a:latin typeface="Segoe UI"/>
                <a:cs typeface="Segoe UI"/>
              </a:rPr>
              <a:t>themselves, </a:t>
            </a:r>
            <a:r>
              <a:rPr sz="3200" i="1" spc="-315" dirty="0">
                <a:latin typeface="Segoe UI"/>
                <a:cs typeface="Segoe UI"/>
              </a:rPr>
              <a:t> </a:t>
            </a:r>
            <a:r>
              <a:rPr sz="3200" i="1" spc="-5" dirty="0">
                <a:latin typeface="Segoe UI"/>
                <a:cs typeface="Segoe UI"/>
              </a:rPr>
              <a:t>and </a:t>
            </a:r>
            <a:r>
              <a:rPr sz="3200" b="1" i="1" u="sng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pray</a:t>
            </a:r>
            <a:r>
              <a:rPr sz="3200" b="1" i="1" dirty="0">
                <a:latin typeface="Segoe UI"/>
                <a:cs typeface="Segoe UI"/>
              </a:rPr>
              <a:t> </a:t>
            </a:r>
            <a:r>
              <a:rPr sz="3200" i="1" dirty="0">
                <a:latin typeface="Segoe UI"/>
                <a:cs typeface="Segoe UI"/>
              </a:rPr>
              <a:t>and </a:t>
            </a:r>
            <a:r>
              <a:rPr sz="3200" b="1" i="1" u="sng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seek</a:t>
            </a:r>
            <a:r>
              <a:rPr sz="3200" b="1" i="1" dirty="0">
                <a:latin typeface="Segoe UI"/>
                <a:cs typeface="Segoe UI"/>
              </a:rPr>
              <a:t> </a:t>
            </a:r>
            <a:r>
              <a:rPr sz="3200" i="1" dirty="0">
                <a:latin typeface="Segoe UI"/>
                <a:cs typeface="Segoe UI"/>
              </a:rPr>
              <a:t>my lace, </a:t>
            </a:r>
            <a:r>
              <a:rPr sz="3200" i="1" spc="-5" dirty="0">
                <a:latin typeface="Segoe UI"/>
                <a:cs typeface="Segoe UI"/>
              </a:rPr>
              <a:t>and </a:t>
            </a:r>
            <a:r>
              <a:rPr sz="3200" b="1" i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turn</a:t>
            </a:r>
            <a:r>
              <a:rPr sz="3200" b="1" i="1" spc="-5" dirty="0">
                <a:latin typeface="Segoe UI"/>
                <a:cs typeface="Segoe UI"/>
              </a:rPr>
              <a:t> </a:t>
            </a:r>
            <a:r>
              <a:rPr sz="3200" i="1" spc="-5" dirty="0">
                <a:latin typeface="Segoe UI"/>
                <a:cs typeface="Segoe UI"/>
              </a:rPr>
              <a:t>from their wicked ways; </a:t>
            </a:r>
            <a:r>
              <a:rPr sz="3200" b="1" i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then</a:t>
            </a:r>
            <a:r>
              <a:rPr sz="3200" b="1" i="1" spc="-5" dirty="0">
                <a:latin typeface="Segoe UI"/>
                <a:cs typeface="Segoe UI"/>
              </a:rPr>
              <a:t> </a:t>
            </a:r>
            <a:r>
              <a:rPr sz="3200" i="1" dirty="0">
                <a:latin typeface="Segoe UI"/>
                <a:cs typeface="Segoe UI"/>
              </a:rPr>
              <a:t>will I hear </a:t>
            </a:r>
            <a:r>
              <a:rPr sz="3200" i="1" spc="-5" dirty="0">
                <a:latin typeface="Segoe UI"/>
                <a:cs typeface="Segoe UI"/>
              </a:rPr>
              <a:t>from </a:t>
            </a:r>
            <a:r>
              <a:rPr sz="3200" b="1" i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heaven</a:t>
            </a:r>
            <a:r>
              <a:rPr sz="3200" i="1" spc="-5" dirty="0">
                <a:latin typeface="Segoe UI"/>
                <a:cs typeface="Segoe UI"/>
              </a:rPr>
              <a:t>, and will </a:t>
            </a:r>
            <a:r>
              <a:rPr sz="3200" i="1" dirty="0">
                <a:latin typeface="Segoe UI"/>
                <a:cs typeface="Segoe UI"/>
              </a:rPr>
              <a:t> </a:t>
            </a:r>
            <a:r>
              <a:rPr sz="3200" b="1" i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forgive</a:t>
            </a:r>
            <a:r>
              <a:rPr sz="3200" b="1" i="1" spc="-10" dirty="0">
                <a:latin typeface="Segoe UI"/>
                <a:cs typeface="Segoe UI"/>
              </a:rPr>
              <a:t> </a:t>
            </a:r>
            <a:r>
              <a:rPr sz="3200" i="1" spc="-5" dirty="0">
                <a:latin typeface="Segoe UI"/>
                <a:cs typeface="Segoe UI"/>
              </a:rPr>
              <a:t>their</a:t>
            </a:r>
            <a:r>
              <a:rPr sz="3200" i="1" spc="-10" dirty="0">
                <a:latin typeface="Segoe UI"/>
                <a:cs typeface="Segoe UI"/>
              </a:rPr>
              <a:t> </a:t>
            </a:r>
            <a:r>
              <a:rPr sz="3200" b="1" i="1" u="sng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sin</a:t>
            </a:r>
            <a:r>
              <a:rPr sz="3200" i="1" dirty="0">
                <a:latin typeface="Segoe UI"/>
                <a:cs typeface="Segoe UI"/>
              </a:rPr>
              <a:t>, </a:t>
            </a:r>
            <a:r>
              <a:rPr sz="3200" i="1" spc="-5" dirty="0">
                <a:latin typeface="Segoe UI"/>
                <a:cs typeface="Segoe UI"/>
              </a:rPr>
              <a:t>and</a:t>
            </a:r>
            <a:r>
              <a:rPr sz="3200" i="1" dirty="0">
                <a:latin typeface="Segoe UI"/>
                <a:cs typeface="Segoe UI"/>
              </a:rPr>
              <a:t> </a:t>
            </a:r>
            <a:r>
              <a:rPr sz="3200" i="1" spc="-5" dirty="0">
                <a:latin typeface="Segoe UI"/>
                <a:cs typeface="Segoe UI"/>
              </a:rPr>
              <a:t>will </a:t>
            </a:r>
            <a:r>
              <a:rPr sz="3200" b="1" i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heal</a:t>
            </a:r>
            <a:r>
              <a:rPr sz="3200" b="1" i="1" spc="-5" dirty="0">
                <a:latin typeface="Segoe UI"/>
                <a:cs typeface="Segoe UI"/>
              </a:rPr>
              <a:t> </a:t>
            </a:r>
            <a:r>
              <a:rPr sz="3200" i="1" spc="-5" dirty="0">
                <a:latin typeface="Segoe UI"/>
                <a:cs typeface="Segoe UI"/>
              </a:rPr>
              <a:t>their</a:t>
            </a:r>
            <a:r>
              <a:rPr sz="3200" i="1" spc="-10" dirty="0">
                <a:latin typeface="Segoe UI"/>
                <a:cs typeface="Segoe UI"/>
              </a:rPr>
              <a:t> </a:t>
            </a:r>
            <a:r>
              <a:rPr sz="3200" b="1" i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land</a:t>
            </a:r>
            <a:r>
              <a:rPr sz="3200" spc="-5" dirty="0">
                <a:latin typeface="Segoe UI"/>
                <a:cs typeface="Segoe UI"/>
              </a:rPr>
              <a:t>.”</a:t>
            </a:r>
            <a:endParaRPr lang="en-US" sz="3200" spc="-5" dirty="0">
              <a:latin typeface="Segoe UI"/>
              <a:cs typeface="Segoe UI"/>
            </a:endParaRPr>
          </a:p>
          <a:p>
            <a:pPr marL="12700" marR="5080">
              <a:lnSpc>
                <a:spcPct val="110800"/>
              </a:lnSpc>
              <a:spcBef>
                <a:spcPts val="815"/>
              </a:spcBef>
            </a:pPr>
            <a:endParaRPr sz="1200" dirty="0">
              <a:latin typeface="Segoe UI"/>
              <a:cs typeface="Segoe UI"/>
            </a:endParaRPr>
          </a:p>
          <a:p>
            <a:pPr marL="12700">
              <a:spcBef>
                <a:spcPts val="815"/>
              </a:spcBef>
            </a:pPr>
            <a:r>
              <a:rPr sz="3200" b="1" spc="-5" dirty="0">
                <a:latin typeface="Segoe UI"/>
                <a:cs typeface="Segoe UI"/>
              </a:rPr>
              <a:t>Special</a:t>
            </a:r>
            <a:r>
              <a:rPr sz="3200" b="1" spc="-30" dirty="0">
                <a:latin typeface="Segoe UI"/>
                <a:cs typeface="Segoe UI"/>
              </a:rPr>
              <a:t> </a:t>
            </a:r>
            <a:r>
              <a:rPr sz="3200" b="1" spc="-5" dirty="0">
                <a:latin typeface="Segoe UI"/>
                <a:cs typeface="Segoe UI"/>
              </a:rPr>
              <a:t>Features:</a:t>
            </a:r>
            <a:endParaRPr sz="3200" dirty="0">
              <a:latin typeface="Segoe UI"/>
              <a:cs typeface="Segoe UI"/>
            </a:endParaRPr>
          </a:p>
          <a:p>
            <a:pPr marL="469265" lvl="1">
              <a:spcBef>
                <a:spcPts val="160"/>
              </a:spcBef>
              <a:tabLst>
                <a:tab pos="627380" algn="l"/>
              </a:tabLst>
            </a:pPr>
            <a:r>
              <a:rPr sz="3200" dirty="0">
                <a:latin typeface="Segoe UI"/>
                <a:cs typeface="Segoe UI"/>
              </a:rPr>
              <a:t>An</a:t>
            </a:r>
            <a:r>
              <a:rPr sz="3200" spc="-10" dirty="0">
                <a:latin typeface="Segoe UI"/>
                <a:cs typeface="Segoe UI"/>
              </a:rPr>
              <a:t> </a:t>
            </a:r>
            <a:r>
              <a:rPr sz="3200" spc="-5" dirty="0">
                <a:latin typeface="Segoe UI"/>
                <a:cs typeface="Segoe UI"/>
              </a:rPr>
              <a:t>emphasis</a:t>
            </a:r>
            <a:r>
              <a:rPr sz="3200" spc="-10" dirty="0">
                <a:latin typeface="Segoe UI"/>
                <a:cs typeface="Segoe UI"/>
              </a:rPr>
              <a:t> </a:t>
            </a:r>
            <a:r>
              <a:rPr sz="3200" spc="-5" dirty="0">
                <a:latin typeface="Segoe UI"/>
                <a:cs typeface="Segoe UI"/>
              </a:rPr>
              <a:t>is laid</a:t>
            </a:r>
            <a:r>
              <a:rPr sz="3200" dirty="0">
                <a:latin typeface="Segoe UI"/>
                <a:cs typeface="Segoe UI"/>
              </a:rPr>
              <a:t> on</a:t>
            </a:r>
            <a:r>
              <a:rPr sz="3200" spc="-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the</a:t>
            </a:r>
            <a:r>
              <a:rPr sz="3200" spc="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godly</a:t>
            </a:r>
            <a:r>
              <a:rPr sz="3200" spc="-15" dirty="0">
                <a:latin typeface="Segoe UI"/>
                <a:cs typeface="Segoe UI"/>
              </a:rPr>
              <a:t> </a:t>
            </a:r>
            <a:r>
              <a:rPr sz="3200" spc="-5" dirty="0">
                <a:latin typeface="Segoe UI"/>
                <a:cs typeface="Segoe UI"/>
              </a:rPr>
              <a:t>kings</a:t>
            </a:r>
            <a:r>
              <a:rPr sz="3200" spc="-10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of</a:t>
            </a:r>
            <a:r>
              <a:rPr sz="3200" spc="-10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Judah who </a:t>
            </a:r>
            <a:r>
              <a:rPr sz="3200" spc="-5" dirty="0">
                <a:latin typeface="Segoe UI"/>
                <a:cs typeface="Segoe UI"/>
              </a:rPr>
              <a:t>led in spiritual</a:t>
            </a:r>
            <a:r>
              <a:rPr sz="3200" spc="-10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reform:</a:t>
            </a:r>
          </a:p>
          <a:p>
            <a:pPr marL="927100" lvl="2" indent="-229235" algn="ctr">
              <a:spcBef>
                <a:spcPts val="145"/>
              </a:spcBef>
              <a:buFont typeface="Symbol"/>
              <a:buChar char=""/>
              <a:tabLst>
                <a:tab pos="927100" algn="l"/>
                <a:tab pos="927735" algn="l"/>
              </a:tabLst>
            </a:pPr>
            <a:r>
              <a:rPr sz="3200" spc="-5" dirty="0">
                <a:latin typeface="Segoe UI"/>
                <a:cs typeface="Segoe UI"/>
              </a:rPr>
              <a:t>Asa,</a:t>
            </a:r>
            <a:r>
              <a:rPr sz="3200" spc="-10" dirty="0">
                <a:latin typeface="Segoe UI"/>
                <a:cs typeface="Segoe UI"/>
              </a:rPr>
              <a:t> </a:t>
            </a:r>
            <a:r>
              <a:rPr sz="3200" spc="-5" dirty="0">
                <a:latin typeface="Segoe UI"/>
                <a:cs typeface="Segoe UI"/>
              </a:rPr>
              <a:t>Jehoshaphat, Joash, Hezekiah,</a:t>
            </a:r>
            <a:r>
              <a:rPr sz="3200" spc="-10" dirty="0">
                <a:latin typeface="Segoe UI"/>
                <a:cs typeface="Segoe UI"/>
              </a:rPr>
              <a:t> </a:t>
            </a:r>
            <a:r>
              <a:rPr sz="3200" spc="-5" dirty="0">
                <a:latin typeface="Segoe UI"/>
                <a:cs typeface="Segoe UI"/>
              </a:rPr>
              <a:t>Josiah</a:t>
            </a:r>
            <a:endParaRPr sz="3200" dirty="0">
              <a:latin typeface="Segoe UI"/>
              <a:cs typeface="Segoe U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836B6F-99CD-4186-BA3A-A3D966A7D810}"/>
              </a:ext>
            </a:extLst>
          </p:cNvPr>
          <p:cNvSpPr/>
          <p:nvPr/>
        </p:nvSpPr>
        <p:spPr>
          <a:xfrm>
            <a:off x="685800" y="1143000"/>
            <a:ext cx="12344400" cy="1921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509317-13AD-4F0F-ACC1-95B76C4A33C9}"/>
              </a:ext>
            </a:extLst>
          </p:cNvPr>
          <p:cNvSpPr/>
          <p:nvPr/>
        </p:nvSpPr>
        <p:spPr>
          <a:xfrm>
            <a:off x="685800" y="2971800"/>
            <a:ext cx="1234440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E487F2-4A0B-4C15-97FA-B922B8403B4D}"/>
              </a:ext>
            </a:extLst>
          </p:cNvPr>
          <p:cNvSpPr/>
          <p:nvPr/>
        </p:nvSpPr>
        <p:spPr>
          <a:xfrm>
            <a:off x="685800" y="6477000"/>
            <a:ext cx="123444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7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2503" y="537467"/>
            <a:ext cx="76136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 dirty="0">
                <a:latin typeface="Segoe UI"/>
                <a:cs typeface="Segoe UI"/>
              </a:rPr>
              <a:t>Handout</a:t>
            </a:r>
            <a:r>
              <a:rPr sz="1000" spc="-6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#10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28486" y="461264"/>
            <a:ext cx="15862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5" dirty="0">
                <a:latin typeface="Segoe UI"/>
                <a:cs typeface="Segoe UI"/>
              </a:rPr>
              <a:t>1</a:t>
            </a:r>
            <a:r>
              <a:rPr sz="1600" b="1" spc="-30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&amp;</a:t>
            </a:r>
            <a:r>
              <a:rPr sz="1600" b="1" spc="-2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2</a:t>
            </a:r>
            <a:r>
              <a:rPr sz="1600" b="1" spc="-2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Chronicles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85554" y="537467"/>
            <a:ext cx="53467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 dirty="0">
                <a:latin typeface="Segoe UI"/>
                <a:cs typeface="Segoe UI"/>
              </a:rPr>
              <a:t>11</a:t>
            </a:r>
            <a:r>
              <a:rPr sz="1000" spc="-10" dirty="0">
                <a:latin typeface="Segoe UI"/>
                <a:cs typeface="Segoe UI"/>
              </a:rPr>
              <a:t>/</a:t>
            </a:r>
            <a:r>
              <a:rPr sz="1000" spc="-5" dirty="0">
                <a:latin typeface="Segoe UI"/>
                <a:cs typeface="Segoe UI"/>
              </a:rPr>
              <a:t>11</a:t>
            </a:r>
            <a:r>
              <a:rPr sz="1000" spc="-10" dirty="0">
                <a:latin typeface="Segoe UI"/>
                <a:cs typeface="Segoe UI"/>
              </a:rPr>
              <a:t>/</a:t>
            </a:r>
            <a:r>
              <a:rPr sz="1000" spc="-5" dirty="0">
                <a:latin typeface="Segoe UI"/>
                <a:cs typeface="Segoe UI"/>
              </a:rPr>
              <a:t>19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41551" y="816863"/>
            <a:ext cx="6929755" cy="280846"/>
          </a:xfrm>
          <a:prstGeom prst="rect">
            <a:avLst/>
          </a:prstGeom>
          <a:solidFill>
            <a:srgbClr val="CCCCCC"/>
          </a:solidFill>
          <a:ln w="9143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algn="ctr">
              <a:spcBef>
                <a:spcPts val="270"/>
              </a:spcBef>
            </a:pPr>
            <a:r>
              <a:rPr sz="1600" b="1" spc="-5" dirty="0">
                <a:latin typeface="Segoe UI"/>
                <a:cs typeface="Segoe UI"/>
              </a:rPr>
              <a:t>2</a:t>
            </a:r>
            <a:r>
              <a:rPr sz="1600" b="1" spc="-3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Chronicles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000" y="1106172"/>
            <a:ext cx="12725400" cy="6445994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63500" lvl="1">
              <a:spcBef>
                <a:spcPts val="969"/>
              </a:spcBef>
            </a:pPr>
            <a:r>
              <a:rPr lang="en-US" sz="3600" b="1" spc="-5" dirty="0">
                <a:latin typeface="Segoe UI"/>
                <a:cs typeface="Segoe UI"/>
              </a:rPr>
              <a:t>The </a:t>
            </a:r>
            <a:r>
              <a:rPr sz="3600" b="1" spc="-5" dirty="0">
                <a:latin typeface="Segoe UI"/>
                <a:cs typeface="Segoe UI"/>
              </a:rPr>
              <a:t>Chronicles</a:t>
            </a:r>
            <a:r>
              <a:rPr sz="3600" dirty="0">
                <a:latin typeface="Segoe UI"/>
                <a:cs typeface="Segoe UI"/>
              </a:rPr>
              <a:t> </a:t>
            </a:r>
            <a:r>
              <a:rPr sz="3600" spc="-5" dirty="0">
                <a:latin typeface="Segoe UI"/>
                <a:cs typeface="Segoe UI"/>
              </a:rPr>
              <a:t>serves</a:t>
            </a:r>
            <a:r>
              <a:rPr sz="3600" dirty="0">
                <a:latin typeface="Segoe UI"/>
                <a:cs typeface="Segoe UI"/>
              </a:rPr>
              <a:t> as the</a:t>
            </a:r>
            <a:r>
              <a:rPr sz="3600" spc="-10" dirty="0">
                <a:latin typeface="Segoe UI"/>
                <a:cs typeface="Segoe UI"/>
              </a:rPr>
              <a:t> </a:t>
            </a:r>
            <a:r>
              <a:rPr sz="3600" dirty="0">
                <a:latin typeface="Segoe UI"/>
                <a:cs typeface="Segoe UI"/>
              </a:rPr>
              <a:t>true</a:t>
            </a:r>
            <a:r>
              <a:rPr sz="3600" spc="-10" dirty="0">
                <a:latin typeface="Segoe UI"/>
                <a:cs typeface="Segoe UI"/>
              </a:rPr>
              <a:t> </a:t>
            </a:r>
            <a:r>
              <a:rPr sz="3600" spc="-5" dirty="0">
                <a:latin typeface="Segoe UI"/>
                <a:cs typeface="Segoe UI"/>
              </a:rPr>
              <a:t>link between </a:t>
            </a:r>
            <a:r>
              <a:rPr sz="3600" dirty="0">
                <a:latin typeface="Segoe UI"/>
                <a:cs typeface="Segoe UI"/>
              </a:rPr>
              <a:t>the</a:t>
            </a:r>
            <a:r>
              <a:rPr sz="3600" spc="10" dirty="0">
                <a:latin typeface="Segoe UI"/>
                <a:cs typeface="Segoe UI"/>
              </a:rPr>
              <a:t> </a:t>
            </a:r>
            <a:r>
              <a:rPr sz="36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Pre-exile</a:t>
            </a:r>
            <a:r>
              <a:rPr sz="3600" b="1" dirty="0">
                <a:latin typeface="Segoe UI"/>
                <a:cs typeface="Segoe UI"/>
              </a:rPr>
              <a:t> </a:t>
            </a:r>
            <a:r>
              <a:rPr sz="3600" dirty="0">
                <a:latin typeface="Segoe UI"/>
                <a:cs typeface="Segoe UI"/>
              </a:rPr>
              <a:t>period</a:t>
            </a:r>
            <a:r>
              <a:rPr sz="3600" spc="-5" dirty="0">
                <a:latin typeface="Segoe UI"/>
                <a:cs typeface="Segoe UI"/>
              </a:rPr>
              <a:t> </a:t>
            </a:r>
            <a:r>
              <a:rPr sz="3600" dirty="0">
                <a:latin typeface="Segoe UI"/>
                <a:cs typeface="Segoe UI"/>
              </a:rPr>
              <a:t>and</a:t>
            </a:r>
            <a:r>
              <a:rPr sz="3600" spc="-5" dirty="0">
                <a:latin typeface="Segoe UI"/>
                <a:cs typeface="Segoe UI"/>
              </a:rPr>
              <a:t> </a:t>
            </a:r>
            <a:r>
              <a:rPr sz="36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Post-exile</a:t>
            </a:r>
            <a:r>
              <a:rPr sz="3600" b="1" spc="5" dirty="0">
                <a:latin typeface="Segoe UI"/>
                <a:cs typeface="Segoe UI"/>
              </a:rPr>
              <a:t> </a:t>
            </a:r>
            <a:r>
              <a:rPr sz="3600" dirty="0">
                <a:latin typeface="Segoe UI"/>
                <a:cs typeface="Segoe UI"/>
              </a:rPr>
              <a:t>period.</a:t>
            </a:r>
          </a:p>
          <a:p>
            <a:pPr marL="927100" lvl="2" indent="-229235">
              <a:spcBef>
                <a:spcPts val="155"/>
              </a:spcBef>
              <a:buFont typeface="Symbol"/>
              <a:buChar char=""/>
              <a:tabLst>
                <a:tab pos="927100" algn="l"/>
                <a:tab pos="927735" algn="l"/>
              </a:tabLst>
            </a:pPr>
            <a:r>
              <a:rPr sz="3600" spc="-5" dirty="0">
                <a:latin typeface="Segoe UI"/>
                <a:cs typeface="Segoe UI"/>
              </a:rPr>
              <a:t>Chronicles</a:t>
            </a:r>
            <a:r>
              <a:rPr sz="3600" spc="-10" dirty="0">
                <a:latin typeface="Segoe UI"/>
                <a:cs typeface="Segoe UI"/>
              </a:rPr>
              <a:t> </a:t>
            </a:r>
            <a:r>
              <a:rPr sz="3600" dirty="0">
                <a:latin typeface="Segoe UI"/>
                <a:cs typeface="Segoe UI"/>
              </a:rPr>
              <a:t>—</a:t>
            </a:r>
            <a:r>
              <a:rPr sz="3600" spc="5" dirty="0">
                <a:latin typeface="Segoe UI"/>
                <a:cs typeface="Segoe UI"/>
              </a:rPr>
              <a:t> </a:t>
            </a:r>
            <a:r>
              <a:rPr sz="3600" spc="-5" dirty="0">
                <a:latin typeface="Segoe UI"/>
                <a:cs typeface="Segoe UI"/>
              </a:rPr>
              <a:t>Retrospection </a:t>
            </a:r>
            <a:r>
              <a:rPr sz="3600" dirty="0">
                <a:latin typeface="Segoe UI"/>
                <a:cs typeface="Segoe UI"/>
              </a:rPr>
              <a:t>of</a:t>
            </a:r>
            <a:r>
              <a:rPr sz="3600" spc="-10" dirty="0">
                <a:latin typeface="Segoe UI"/>
                <a:cs typeface="Segoe UI"/>
              </a:rPr>
              <a:t> </a:t>
            </a:r>
            <a:r>
              <a:rPr sz="3600" dirty="0">
                <a:latin typeface="Segoe UI"/>
                <a:cs typeface="Segoe UI"/>
              </a:rPr>
              <a:t>the</a:t>
            </a:r>
            <a:r>
              <a:rPr sz="3600" spc="-5" dirty="0">
                <a:latin typeface="Segoe UI"/>
                <a:cs typeface="Segoe UI"/>
              </a:rPr>
              <a:t> history</a:t>
            </a:r>
            <a:r>
              <a:rPr sz="3600" spc="-10" dirty="0">
                <a:latin typeface="Segoe UI"/>
                <a:cs typeface="Segoe UI"/>
              </a:rPr>
              <a:t> </a:t>
            </a:r>
            <a:r>
              <a:rPr sz="3600" dirty="0">
                <a:latin typeface="Segoe UI"/>
                <a:cs typeface="Segoe UI"/>
              </a:rPr>
              <a:t>of God’s</a:t>
            </a:r>
            <a:r>
              <a:rPr sz="3600" spc="-10" dirty="0">
                <a:latin typeface="Segoe UI"/>
                <a:cs typeface="Segoe UI"/>
              </a:rPr>
              <a:t> </a:t>
            </a:r>
            <a:r>
              <a:rPr sz="3600" spc="-5" dirty="0">
                <a:latin typeface="Segoe UI"/>
                <a:cs typeface="Segoe UI"/>
              </a:rPr>
              <a:t>people</a:t>
            </a:r>
            <a:endParaRPr sz="3600" dirty="0">
              <a:latin typeface="Segoe UI"/>
              <a:cs typeface="Segoe UI"/>
            </a:endParaRPr>
          </a:p>
          <a:p>
            <a:pPr marL="927100" lvl="2" indent="-229235">
              <a:spcBef>
                <a:spcPts val="160"/>
              </a:spcBef>
              <a:buFont typeface="Symbol"/>
              <a:buChar char=""/>
              <a:tabLst>
                <a:tab pos="927100" algn="l"/>
                <a:tab pos="927735" algn="l"/>
                <a:tab pos="1841500" algn="l"/>
              </a:tabLst>
            </a:pPr>
            <a:r>
              <a:rPr sz="3600" spc="-5" dirty="0">
                <a:latin typeface="Segoe UI"/>
                <a:cs typeface="Segoe UI"/>
              </a:rPr>
              <a:t>Ezra </a:t>
            </a:r>
            <a:r>
              <a:rPr sz="3600" dirty="0">
                <a:latin typeface="Segoe UI"/>
                <a:cs typeface="Segoe UI"/>
              </a:rPr>
              <a:t>—	</a:t>
            </a:r>
            <a:r>
              <a:rPr sz="3600" spc="-5" dirty="0">
                <a:latin typeface="Segoe UI"/>
                <a:cs typeface="Segoe UI"/>
              </a:rPr>
              <a:t>Restoration</a:t>
            </a:r>
            <a:r>
              <a:rPr sz="3600" spc="-10" dirty="0">
                <a:latin typeface="Segoe UI"/>
                <a:cs typeface="Segoe UI"/>
              </a:rPr>
              <a:t> </a:t>
            </a:r>
            <a:r>
              <a:rPr sz="3600" dirty="0">
                <a:latin typeface="Segoe UI"/>
                <a:cs typeface="Segoe UI"/>
              </a:rPr>
              <a:t>of</a:t>
            </a:r>
            <a:r>
              <a:rPr sz="3600" spc="-20" dirty="0">
                <a:latin typeface="Segoe UI"/>
                <a:cs typeface="Segoe UI"/>
              </a:rPr>
              <a:t> </a:t>
            </a:r>
            <a:r>
              <a:rPr sz="3600" dirty="0">
                <a:latin typeface="Segoe UI"/>
                <a:cs typeface="Segoe UI"/>
              </a:rPr>
              <a:t>the</a:t>
            </a:r>
            <a:r>
              <a:rPr sz="3600" spc="-15" dirty="0">
                <a:latin typeface="Segoe UI"/>
                <a:cs typeface="Segoe UI"/>
              </a:rPr>
              <a:t> </a:t>
            </a:r>
            <a:r>
              <a:rPr sz="3600" spc="-5" dirty="0">
                <a:latin typeface="Segoe UI"/>
                <a:cs typeface="Segoe UI"/>
              </a:rPr>
              <a:t>Temple</a:t>
            </a:r>
            <a:endParaRPr sz="3600" dirty="0">
              <a:latin typeface="Segoe UI"/>
              <a:cs typeface="Segoe UI"/>
            </a:endParaRPr>
          </a:p>
          <a:p>
            <a:pPr marL="927100" lvl="2" indent="-229235">
              <a:spcBef>
                <a:spcPts val="155"/>
              </a:spcBef>
              <a:buFont typeface="Symbol"/>
              <a:buChar char=""/>
              <a:tabLst>
                <a:tab pos="927100" algn="l"/>
                <a:tab pos="927735" algn="l"/>
              </a:tabLst>
            </a:pPr>
            <a:r>
              <a:rPr sz="3600" spc="-5" dirty="0">
                <a:latin typeface="Segoe UI"/>
                <a:cs typeface="Segoe UI"/>
              </a:rPr>
              <a:t>Nehemiah</a:t>
            </a:r>
            <a:r>
              <a:rPr sz="3600" dirty="0">
                <a:latin typeface="Segoe UI"/>
                <a:cs typeface="Segoe UI"/>
              </a:rPr>
              <a:t> —</a:t>
            </a:r>
            <a:r>
              <a:rPr sz="3600" spc="-105" dirty="0">
                <a:latin typeface="Segoe UI"/>
                <a:cs typeface="Segoe UI"/>
              </a:rPr>
              <a:t> </a:t>
            </a:r>
            <a:r>
              <a:rPr sz="3600" spc="-5" dirty="0">
                <a:latin typeface="Segoe UI"/>
                <a:cs typeface="Segoe UI"/>
              </a:rPr>
              <a:t>Reconstruction </a:t>
            </a:r>
            <a:r>
              <a:rPr sz="3600" dirty="0">
                <a:latin typeface="Segoe UI"/>
                <a:cs typeface="Segoe UI"/>
              </a:rPr>
              <a:t>of</a:t>
            </a:r>
            <a:r>
              <a:rPr sz="3600" spc="-10" dirty="0">
                <a:latin typeface="Segoe UI"/>
                <a:cs typeface="Segoe UI"/>
              </a:rPr>
              <a:t> </a:t>
            </a:r>
            <a:r>
              <a:rPr sz="3600" dirty="0">
                <a:latin typeface="Segoe UI"/>
                <a:cs typeface="Segoe UI"/>
              </a:rPr>
              <a:t>the</a:t>
            </a:r>
            <a:r>
              <a:rPr sz="3600" spc="-5" dirty="0">
                <a:latin typeface="Segoe UI"/>
                <a:cs typeface="Segoe UI"/>
              </a:rPr>
              <a:t> Walls </a:t>
            </a:r>
            <a:r>
              <a:rPr sz="3600" dirty="0">
                <a:latin typeface="Segoe UI"/>
                <a:cs typeface="Segoe UI"/>
              </a:rPr>
              <a:t>of</a:t>
            </a:r>
            <a:r>
              <a:rPr sz="3600" spc="-10" dirty="0">
                <a:latin typeface="Segoe UI"/>
                <a:cs typeface="Segoe UI"/>
              </a:rPr>
              <a:t> </a:t>
            </a:r>
            <a:r>
              <a:rPr sz="3600" spc="-5" dirty="0">
                <a:latin typeface="Segoe UI"/>
                <a:cs typeface="Segoe UI"/>
              </a:rPr>
              <a:t>Jerusalem</a:t>
            </a:r>
            <a:endParaRPr sz="3600" dirty="0">
              <a:latin typeface="Segoe UI"/>
              <a:cs typeface="Segoe UI"/>
            </a:endParaRPr>
          </a:p>
          <a:p>
            <a:pPr marL="927100" lvl="2" indent="-229235">
              <a:spcBef>
                <a:spcPts val="145"/>
              </a:spcBef>
              <a:buFont typeface="Symbol"/>
              <a:buChar char=""/>
              <a:tabLst>
                <a:tab pos="927100" algn="l"/>
                <a:tab pos="927735" algn="l"/>
                <a:tab pos="1841500" algn="l"/>
              </a:tabLst>
            </a:pPr>
            <a:r>
              <a:rPr sz="3600" spc="-5" dirty="0">
                <a:latin typeface="Segoe UI"/>
                <a:cs typeface="Segoe UI"/>
              </a:rPr>
              <a:t>Esther</a:t>
            </a:r>
            <a:r>
              <a:rPr sz="3600" spc="5" dirty="0">
                <a:latin typeface="Segoe UI"/>
                <a:cs typeface="Segoe UI"/>
              </a:rPr>
              <a:t> </a:t>
            </a:r>
            <a:r>
              <a:rPr sz="3600" dirty="0">
                <a:latin typeface="Segoe UI"/>
                <a:cs typeface="Segoe UI"/>
              </a:rPr>
              <a:t>—</a:t>
            </a:r>
            <a:r>
              <a:rPr lang="en-US" sz="3600" dirty="0">
                <a:latin typeface="Segoe UI"/>
                <a:cs typeface="Segoe UI"/>
              </a:rPr>
              <a:t> </a:t>
            </a:r>
            <a:r>
              <a:rPr sz="3600" spc="-5" dirty="0">
                <a:latin typeface="Segoe UI"/>
                <a:cs typeface="Segoe UI"/>
              </a:rPr>
              <a:t>Preservation</a:t>
            </a:r>
            <a:r>
              <a:rPr sz="3600" spc="-15" dirty="0">
                <a:latin typeface="Segoe UI"/>
                <a:cs typeface="Segoe UI"/>
              </a:rPr>
              <a:t> </a:t>
            </a:r>
            <a:r>
              <a:rPr sz="3600" dirty="0">
                <a:latin typeface="Segoe UI"/>
                <a:cs typeface="Segoe UI"/>
              </a:rPr>
              <a:t>of</a:t>
            </a:r>
            <a:r>
              <a:rPr sz="3600" spc="-15" dirty="0">
                <a:latin typeface="Segoe UI"/>
                <a:cs typeface="Segoe UI"/>
              </a:rPr>
              <a:t> </a:t>
            </a:r>
            <a:r>
              <a:rPr sz="3600" dirty="0">
                <a:latin typeface="Segoe UI"/>
                <a:cs typeface="Segoe UI"/>
              </a:rPr>
              <a:t>the</a:t>
            </a:r>
            <a:r>
              <a:rPr sz="3600" spc="-15" dirty="0">
                <a:latin typeface="Segoe UI"/>
                <a:cs typeface="Segoe UI"/>
              </a:rPr>
              <a:t> </a:t>
            </a:r>
            <a:r>
              <a:rPr sz="3600" dirty="0">
                <a:latin typeface="Segoe UI"/>
                <a:cs typeface="Segoe UI"/>
              </a:rPr>
              <a:t>Jews</a:t>
            </a:r>
            <a:r>
              <a:rPr sz="3600" spc="-15" dirty="0">
                <a:latin typeface="Segoe UI"/>
                <a:cs typeface="Segoe UI"/>
              </a:rPr>
              <a:t> </a:t>
            </a:r>
            <a:r>
              <a:rPr sz="3600" spc="-5" dirty="0">
                <a:latin typeface="Segoe UI"/>
                <a:cs typeface="Segoe UI"/>
              </a:rPr>
              <a:t>in</a:t>
            </a:r>
            <a:r>
              <a:rPr sz="3600" spc="-15" dirty="0">
                <a:latin typeface="Segoe UI"/>
                <a:cs typeface="Segoe UI"/>
              </a:rPr>
              <a:t> </a:t>
            </a:r>
            <a:r>
              <a:rPr sz="3600" spc="-5" dirty="0">
                <a:latin typeface="Segoe UI"/>
                <a:cs typeface="Segoe UI"/>
              </a:rPr>
              <a:t>Dispersion</a:t>
            </a:r>
            <a:endParaRPr lang="en-US" sz="3600" spc="-5" dirty="0">
              <a:latin typeface="Segoe UI"/>
              <a:cs typeface="Segoe UI"/>
            </a:endParaRPr>
          </a:p>
          <a:p>
            <a:pPr marL="697865" lvl="2">
              <a:spcBef>
                <a:spcPts val="145"/>
              </a:spcBef>
              <a:tabLst>
                <a:tab pos="927100" algn="l"/>
                <a:tab pos="927735" algn="l"/>
                <a:tab pos="1841500" algn="l"/>
              </a:tabLst>
            </a:pPr>
            <a:endParaRPr sz="3600" dirty="0">
              <a:latin typeface="Segoe UI"/>
              <a:cs typeface="Segoe UI"/>
            </a:endParaRPr>
          </a:p>
          <a:p>
            <a:pPr marL="12700">
              <a:spcBef>
                <a:spcPts val="960"/>
              </a:spcBef>
            </a:pPr>
            <a:r>
              <a:rPr sz="3600" b="1" spc="-5" dirty="0">
                <a:latin typeface="Segoe UI"/>
                <a:cs typeface="Segoe UI"/>
              </a:rPr>
              <a:t>Christ</a:t>
            </a:r>
            <a:r>
              <a:rPr sz="3600" b="1" spc="-20" dirty="0">
                <a:latin typeface="Segoe UI"/>
                <a:cs typeface="Segoe UI"/>
              </a:rPr>
              <a:t> </a:t>
            </a:r>
            <a:r>
              <a:rPr sz="3600" b="1" dirty="0">
                <a:latin typeface="Segoe UI"/>
                <a:cs typeface="Segoe UI"/>
              </a:rPr>
              <a:t>In</a:t>
            </a:r>
            <a:r>
              <a:rPr sz="3600" b="1" spc="-20" dirty="0">
                <a:latin typeface="Segoe UI"/>
                <a:cs typeface="Segoe UI"/>
              </a:rPr>
              <a:t> </a:t>
            </a:r>
            <a:r>
              <a:rPr sz="3600" b="1" dirty="0">
                <a:latin typeface="Segoe UI"/>
                <a:cs typeface="Segoe UI"/>
              </a:rPr>
              <a:t>The</a:t>
            </a:r>
            <a:r>
              <a:rPr sz="3600" b="1" spc="-20" dirty="0">
                <a:latin typeface="Segoe UI"/>
                <a:cs typeface="Segoe UI"/>
              </a:rPr>
              <a:t> </a:t>
            </a:r>
            <a:r>
              <a:rPr sz="3600" b="1" spc="-5" dirty="0">
                <a:latin typeface="Segoe UI"/>
                <a:cs typeface="Segoe UI"/>
              </a:rPr>
              <a:t>Book:</a:t>
            </a:r>
            <a:endParaRPr sz="3600" dirty="0">
              <a:latin typeface="Segoe UI"/>
              <a:cs typeface="Segoe UI"/>
            </a:endParaRPr>
          </a:p>
          <a:p>
            <a:pPr marL="626745" indent="-157480">
              <a:spcBef>
                <a:spcPts val="165"/>
              </a:spcBef>
              <a:buAutoNum type="arabicPeriod"/>
              <a:tabLst>
                <a:tab pos="627380" algn="l"/>
              </a:tabLst>
            </a:pPr>
            <a:r>
              <a:rPr sz="3600" dirty="0">
                <a:latin typeface="Segoe UI"/>
                <a:cs typeface="Segoe UI"/>
              </a:rPr>
              <a:t>He</a:t>
            </a:r>
            <a:r>
              <a:rPr sz="3600" spc="-25" dirty="0">
                <a:latin typeface="Segoe UI"/>
                <a:cs typeface="Segoe UI"/>
              </a:rPr>
              <a:t> </a:t>
            </a:r>
            <a:r>
              <a:rPr sz="3600" spc="-5" dirty="0">
                <a:latin typeface="Segoe UI"/>
                <a:cs typeface="Segoe UI"/>
              </a:rPr>
              <a:t>is</a:t>
            </a:r>
            <a:r>
              <a:rPr sz="3600" spc="-15" dirty="0">
                <a:latin typeface="Segoe UI"/>
                <a:cs typeface="Segoe UI"/>
              </a:rPr>
              <a:t> </a:t>
            </a:r>
            <a:r>
              <a:rPr sz="3600" dirty="0">
                <a:latin typeface="Segoe UI"/>
                <a:cs typeface="Segoe UI"/>
              </a:rPr>
              <a:t>our</a:t>
            </a:r>
            <a:r>
              <a:rPr sz="3600" spc="-15" dirty="0">
                <a:latin typeface="Segoe UI"/>
                <a:cs typeface="Segoe UI"/>
              </a:rPr>
              <a:t> </a:t>
            </a:r>
            <a:r>
              <a:rPr sz="36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Captain</a:t>
            </a:r>
            <a:r>
              <a:rPr sz="3600" b="1" spc="-15" dirty="0">
                <a:latin typeface="Segoe UI"/>
                <a:cs typeface="Segoe UI"/>
              </a:rPr>
              <a:t> </a:t>
            </a:r>
            <a:r>
              <a:rPr sz="3600" spc="-5" dirty="0">
                <a:latin typeface="Segoe UI"/>
                <a:cs typeface="Segoe UI"/>
              </a:rPr>
              <a:t>(13:12)</a:t>
            </a:r>
            <a:endParaRPr sz="3600" dirty="0">
              <a:latin typeface="Segoe UI"/>
              <a:cs typeface="Segoe UI"/>
            </a:endParaRPr>
          </a:p>
          <a:p>
            <a:pPr marL="927100" lvl="1" indent="-229235">
              <a:spcBef>
                <a:spcPts val="145"/>
              </a:spcBef>
              <a:buFont typeface="Symbol"/>
              <a:buChar char=""/>
              <a:tabLst>
                <a:tab pos="927100" algn="l"/>
                <a:tab pos="927735" algn="l"/>
              </a:tabLst>
            </a:pPr>
            <a:r>
              <a:rPr sz="3600" dirty="0">
                <a:latin typeface="Segoe UI"/>
                <a:cs typeface="Segoe UI"/>
              </a:rPr>
              <a:t>He</a:t>
            </a:r>
            <a:r>
              <a:rPr sz="3600" spc="-20" dirty="0">
                <a:latin typeface="Segoe UI"/>
                <a:cs typeface="Segoe UI"/>
              </a:rPr>
              <a:t> </a:t>
            </a:r>
            <a:r>
              <a:rPr sz="3600" spc="-5" dirty="0">
                <a:latin typeface="Segoe UI"/>
                <a:cs typeface="Segoe UI"/>
              </a:rPr>
              <a:t>is</a:t>
            </a:r>
            <a:r>
              <a:rPr sz="3600" spc="-10" dirty="0">
                <a:latin typeface="Segoe UI"/>
                <a:cs typeface="Segoe UI"/>
              </a:rPr>
              <a:t> </a:t>
            </a:r>
            <a:r>
              <a:rPr sz="3600" dirty="0">
                <a:latin typeface="Segoe UI"/>
                <a:cs typeface="Segoe UI"/>
              </a:rPr>
              <a:t>the</a:t>
            </a:r>
            <a:r>
              <a:rPr sz="3600" spc="-15" dirty="0">
                <a:latin typeface="Segoe UI"/>
                <a:cs typeface="Segoe UI"/>
              </a:rPr>
              <a:t> </a:t>
            </a:r>
            <a:r>
              <a:rPr sz="3600" dirty="0">
                <a:latin typeface="Segoe UI"/>
                <a:cs typeface="Segoe UI"/>
              </a:rPr>
              <a:t>one</a:t>
            </a:r>
            <a:r>
              <a:rPr sz="3600" spc="-15" dirty="0">
                <a:latin typeface="Segoe UI"/>
                <a:cs typeface="Segoe UI"/>
              </a:rPr>
              <a:t> </a:t>
            </a:r>
            <a:r>
              <a:rPr sz="3600" spc="-5" dirty="0">
                <a:latin typeface="Segoe UI"/>
                <a:cs typeface="Segoe UI"/>
              </a:rPr>
              <a:t>Who</a:t>
            </a:r>
            <a:r>
              <a:rPr sz="3600" spc="-10" dirty="0">
                <a:latin typeface="Segoe UI"/>
                <a:cs typeface="Segoe UI"/>
              </a:rPr>
              <a:t> </a:t>
            </a:r>
            <a:r>
              <a:rPr sz="3600" dirty="0">
                <a:latin typeface="Segoe UI"/>
                <a:cs typeface="Segoe UI"/>
              </a:rPr>
              <a:t>fights</a:t>
            </a:r>
            <a:r>
              <a:rPr sz="3600" spc="-5" dirty="0">
                <a:latin typeface="Segoe UI"/>
                <a:cs typeface="Segoe UI"/>
              </a:rPr>
              <a:t> </a:t>
            </a:r>
            <a:r>
              <a:rPr sz="3600" dirty="0">
                <a:latin typeface="Segoe UI"/>
                <a:cs typeface="Segoe UI"/>
              </a:rPr>
              <a:t>our</a:t>
            </a:r>
            <a:r>
              <a:rPr sz="3600" spc="-5" dirty="0">
                <a:latin typeface="Segoe UI"/>
                <a:cs typeface="Segoe UI"/>
              </a:rPr>
              <a:t> battles.</a:t>
            </a:r>
            <a:endParaRPr sz="3600" dirty="0">
              <a:latin typeface="Segoe UI"/>
              <a:cs typeface="Segoe UI"/>
            </a:endParaRPr>
          </a:p>
          <a:p>
            <a:pPr marL="626745" indent="-157480">
              <a:spcBef>
                <a:spcPts val="400"/>
              </a:spcBef>
              <a:buAutoNum type="arabicPeriod"/>
              <a:tabLst>
                <a:tab pos="627380" algn="l"/>
              </a:tabLst>
            </a:pPr>
            <a:r>
              <a:rPr sz="3600" dirty="0">
                <a:latin typeface="Segoe UI"/>
                <a:cs typeface="Segoe UI"/>
              </a:rPr>
              <a:t>He</a:t>
            </a:r>
            <a:r>
              <a:rPr sz="3600" spc="-10" dirty="0">
                <a:latin typeface="Segoe UI"/>
                <a:cs typeface="Segoe UI"/>
              </a:rPr>
              <a:t> </a:t>
            </a:r>
            <a:r>
              <a:rPr sz="3600" spc="-5" dirty="0">
                <a:latin typeface="Segoe UI"/>
                <a:cs typeface="Segoe UI"/>
              </a:rPr>
              <a:t>is </a:t>
            </a:r>
            <a:r>
              <a:rPr sz="3600" dirty="0">
                <a:latin typeface="Segoe UI"/>
                <a:cs typeface="Segoe UI"/>
              </a:rPr>
              <a:t>the</a:t>
            </a:r>
            <a:r>
              <a:rPr sz="3600" spc="-5" dirty="0">
                <a:latin typeface="Segoe UI"/>
                <a:cs typeface="Segoe UI"/>
              </a:rPr>
              <a:t> One</a:t>
            </a:r>
            <a:r>
              <a:rPr sz="3600" dirty="0">
                <a:latin typeface="Segoe UI"/>
                <a:cs typeface="Segoe UI"/>
              </a:rPr>
              <a:t> </a:t>
            </a:r>
            <a:r>
              <a:rPr sz="3600" spc="-5" dirty="0">
                <a:latin typeface="Segoe UI"/>
                <a:cs typeface="Segoe UI"/>
              </a:rPr>
              <a:t>in</a:t>
            </a:r>
            <a:r>
              <a:rPr sz="3600" dirty="0">
                <a:latin typeface="Segoe UI"/>
                <a:cs typeface="Segoe UI"/>
              </a:rPr>
              <a:t> </a:t>
            </a:r>
            <a:r>
              <a:rPr sz="3600" spc="-5" dirty="0">
                <a:latin typeface="Segoe UI"/>
                <a:cs typeface="Segoe UI"/>
              </a:rPr>
              <a:t>control</a:t>
            </a:r>
            <a:r>
              <a:rPr sz="3600" spc="-10" dirty="0">
                <a:latin typeface="Segoe UI"/>
                <a:cs typeface="Segoe UI"/>
              </a:rPr>
              <a:t> </a:t>
            </a:r>
            <a:r>
              <a:rPr sz="3600" dirty="0">
                <a:latin typeface="Segoe UI"/>
                <a:cs typeface="Segoe UI"/>
              </a:rPr>
              <a:t>of</a:t>
            </a:r>
            <a:r>
              <a:rPr sz="3600" spc="-5" dirty="0">
                <a:latin typeface="Segoe UI"/>
                <a:cs typeface="Segoe UI"/>
              </a:rPr>
              <a:t> Kings</a:t>
            </a:r>
            <a:r>
              <a:rPr sz="3600" spc="-10" dirty="0">
                <a:latin typeface="Segoe UI"/>
                <a:cs typeface="Segoe UI"/>
              </a:rPr>
              <a:t> </a:t>
            </a:r>
            <a:r>
              <a:rPr lang="en-US" sz="3600" dirty="0">
                <a:latin typeface="Segoe UI"/>
                <a:cs typeface="Segoe UI"/>
              </a:rPr>
              <a:t>&amp;</a:t>
            </a:r>
            <a:r>
              <a:rPr sz="3600" dirty="0">
                <a:latin typeface="Segoe UI"/>
                <a:cs typeface="Segoe UI"/>
              </a:rPr>
              <a:t> </a:t>
            </a:r>
            <a:r>
              <a:rPr sz="3600" spc="-5" dirty="0">
                <a:latin typeface="Segoe UI"/>
                <a:cs typeface="Segoe UI"/>
              </a:rPr>
              <a:t>kingdoms</a:t>
            </a:r>
            <a:r>
              <a:rPr sz="3600" spc="5" dirty="0">
                <a:latin typeface="Segoe UI"/>
                <a:cs typeface="Segoe UI"/>
              </a:rPr>
              <a:t> </a:t>
            </a:r>
            <a:r>
              <a:rPr sz="3600" dirty="0">
                <a:latin typeface="Segoe UI"/>
                <a:cs typeface="Segoe UI"/>
              </a:rPr>
              <a:t>— </a:t>
            </a:r>
            <a:r>
              <a:rPr sz="3600" spc="-5" dirty="0">
                <a:latin typeface="Segoe UI"/>
                <a:cs typeface="Segoe UI"/>
              </a:rPr>
              <a:t>(36:22-23)</a:t>
            </a:r>
            <a:endParaRPr sz="3600" dirty="0">
              <a:latin typeface="Segoe UI"/>
              <a:cs typeface="Segoe U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2D0E84-06B4-47BB-A8C3-2223AAF3CDAB}"/>
              </a:ext>
            </a:extLst>
          </p:cNvPr>
          <p:cNvSpPr/>
          <p:nvPr/>
        </p:nvSpPr>
        <p:spPr>
          <a:xfrm>
            <a:off x="304800" y="1143000"/>
            <a:ext cx="12725400" cy="373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6FD004-6AD6-43C3-B028-685193204D64}"/>
              </a:ext>
            </a:extLst>
          </p:cNvPr>
          <p:cNvSpPr/>
          <p:nvPr/>
        </p:nvSpPr>
        <p:spPr>
          <a:xfrm>
            <a:off x="381000" y="5105400"/>
            <a:ext cx="127254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7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2503" y="537467"/>
            <a:ext cx="76136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 dirty="0">
                <a:latin typeface="Segoe UI"/>
                <a:cs typeface="Segoe UI"/>
              </a:rPr>
              <a:t>Handout</a:t>
            </a:r>
            <a:r>
              <a:rPr sz="1000" spc="-6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#10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28486" y="461264"/>
            <a:ext cx="15862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5" dirty="0">
                <a:latin typeface="Segoe UI"/>
                <a:cs typeface="Segoe UI"/>
              </a:rPr>
              <a:t>1</a:t>
            </a:r>
            <a:r>
              <a:rPr sz="1600" b="1" spc="-30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&amp;</a:t>
            </a:r>
            <a:r>
              <a:rPr sz="1600" b="1" spc="-2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2</a:t>
            </a:r>
            <a:r>
              <a:rPr sz="1600" b="1" spc="-2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Chronicles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85554" y="537467"/>
            <a:ext cx="53467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 dirty="0">
                <a:latin typeface="Segoe UI"/>
                <a:cs typeface="Segoe UI"/>
              </a:rPr>
              <a:t>11</a:t>
            </a:r>
            <a:r>
              <a:rPr sz="1000" spc="-10" dirty="0">
                <a:latin typeface="Segoe UI"/>
                <a:cs typeface="Segoe UI"/>
              </a:rPr>
              <a:t>/</a:t>
            </a:r>
            <a:r>
              <a:rPr sz="1000" spc="-5" dirty="0">
                <a:latin typeface="Segoe UI"/>
                <a:cs typeface="Segoe UI"/>
              </a:rPr>
              <a:t>11</a:t>
            </a:r>
            <a:r>
              <a:rPr sz="1000" spc="-10" dirty="0">
                <a:latin typeface="Segoe UI"/>
                <a:cs typeface="Segoe UI"/>
              </a:rPr>
              <a:t>/</a:t>
            </a:r>
            <a:r>
              <a:rPr sz="1000" spc="-5" dirty="0">
                <a:latin typeface="Segoe UI"/>
                <a:cs typeface="Segoe UI"/>
              </a:rPr>
              <a:t>19</a:t>
            </a:r>
            <a:endParaRPr sz="100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1270763"/>
            <a:ext cx="10896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2503" y="537467"/>
            <a:ext cx="76136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 dirty="0">
                <a:latin typeface="Segoe UI"/>
                <a:cs typeface="Segoe UI"/>
              </a:rPr>
              <a:t>Handout</a:t>
            </a:r>
            <a:r>
              <a:rPr sz="1000" spc="-6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#10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28486" y="461264"/>
            <a:ext cx="15862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5" dirty="0">
                <a:latin typeface="Segoe UI"/>
                <a:cs typeface="Segoe UI"/>
              </a:rPr>
              <a:t>1</a:t>
            </a:r>
            <a:r>
              <a:rPr sz="1600" b="1" spc="-30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&amp;</a:t>
            </a:r>
            <a:r>
              <a:rPr sz="1600" b="1" spc="-2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2</a:t>
            </a:r>
            <a:r>
              <a:rPr sz="1600" b="1" spc="-2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Chronicles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85554" y="537467"/>
            <a:ext cx="53467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 dirty="0">
                <a:latin typeface="Segoe UI"/>
                <a:cs typeface="Segoe UI"/>
              </a:rPr>
              <a:t>11</a:t>
            </a:r>
            <a:r>
              <a:rPr sz="1000" spc="-10" dirty="0">
                <a:latin typeface="Segoe UI"/>
                <a:cs typeface="Segoe UI"/>
              </a:rPr>
              <a:t>/</a:t>
            </a:r>
            <a:r>
              <a:rPr sz="1000" spc="-5" dirty="0">
                <a:latin typeface="Segoe UI"/>
                <a:cs typeface="Segoe UI"/>
              </a:rPr>
              <a:t>11</a:t>
            </a:r>
            <a:r>
              <a:rPr sz="1000" spc="-10" dirty="0">
                <a:latin typeface="Segoe UI"/>
                <a:cs typeface="Segoe UI"/>
              </a:rPr>
              <a:t>/</a:t>
            </a:r>
            <a:r>
              <a:rPr sz="1000" spc="-5" dirty="0">
                <a:latin typeface="Segoe UI"/>
                <a:cs typeface="Segoe UI"/>
              </a:rPr>
              <a:t>19</a:t>
            </a:r>
            <a:endParaRPr sz="100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1301239"/>
            <a:ext cx="103632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5120C8E-2212-4CF7-B3C1-BE430F6F0BEC}"/>
              </a:ext>
            </a:extLst>
          </p:cNvPr>
          <p:cNvGrpSpPr/>
          <p:nvPr/>
        </p:nvGrpSpPr>
        <p:grpSpPr>
          <a:xfrm>
            <a:off x="1291939" y="255451"/>
            <a:ext cx="11050842" cy="3799840"/>
            <a:chOff x="697098" y="89892"/>
            <a:chExt cx="6992130" cy="17977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7E1C6E0-069C-4656-8BC9-ECDF9CD51D5A}"/>
                </a:ext>
              </a:extLst>
            </p:cNvPr>
            <p:cNvSpPr/>
            <p:nvPr/>
          </p:nvSpPr>
          <p:spPr>
            <a:xfrm>
              <a:off x="697098" y="89892"/>
              <a:ext cx="6992130" cy="179772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64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B85B54-236F-4952-B69A-7A5A99CB85B1}"/>
                </a:ext>
              </a:extLst>
            </p:cNvPr>
            <p:cNvSpPr txBox="1"/>
            <p:nvPr/>
          </p:nvSpPr>
          <p:spPr>
            <a:xfrm>
              <a:off x="697098" y="89892"/>
              <a:ext cx="6992130" cy="1797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8224" tIns="268224" rIns="268224" bIns="268224" numCol="1" spcCol="1270" anchor="ctr" anchorCtr="0">
              <a:noAutofit/>
            </a:bodyPr>
            <a:lstStyle/>
            <a:p>
              <a:pPr algn="ctr" defTabSz="31293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40" b="1" dirty="0">
                  <a:latin typeface="Final Frontier" panose="020B0000000000000000" pitchFamily="34" charset="0"/>
                </a:rPr>
                <a:t>Exodus</a:t>
              </a:r>
            </a:p>
            <a:p>
              <a:pPr algn="ctr" defTabSz="31293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40" b="1" dirty="0">
                  <a:latin typeface="Final Frontier" panose="020B0000000000000000" pitchFamily="34" charset="0"/>
                </a:rPr>
                <a:t>The Book of Redemption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3EA0DC8-3601-437D-A494-0DC878950745}"/>
              </a:ext>
            </a:extLst>
          </p:cNvPr>
          <p:cNvSpPr txBox="1"/>
          <p:nvPr/>
        </p:nvSpPr>
        <p:spPr>
          <a:xfrm>
            <a:off x="670560" y="4358641"/>
            <a:ext cx="12070080" cy="388452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107" b="1" dirty="0">
                <a:solidFill>
                  <a:schemeClr val="bg1"/>
                </a:solidFill>
              </a:rPr>
              <a:t>Exodus 6:6 </a:t>
            </a:r>
          </a:p>
          <a:p>
            <a:pPr algn="ctr"/>
            <a:r>
              <a:rPr lang="en-US" sz="4107" dirty="0">
                <a:solidFill>
                  <a:schemeClr val="bg1"/>
                </a:solidFill>
              </a:rPr>
              <a:t>Wherefore say unto the children of Israel, I am the LORD, and I will bring you out from under the burdens of the Egyptians, and I will rid you out of their bondage, and I will </a:t>
            </a:r>
            <a:r>
              <a:rPr lang="en-US" sz="4107" u="sng" dirty="0">
                <a:solidFill>
                  <a:schemeClr val="bg1"/>
                </a:solidFill>
              </a:rPr>
              <a:t>redeem</a:t>
            </a:r>
            <a:r>
              <a:rPr lang="en-US" sz="4107" dirty="0">
                <a:solidFill>
                  <a:schemeClr val="bg1"/>
                </a:solidFill>
              </a:rPr>
              <a:t> you with a stretched out arm, and with great judgments: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293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D521F90-776B-4F07-B234-175421C38FB1}"/>
              </a:ext>
            </a:extLst>
          </p:cNvPr>
          <p:cNvGrpSpPr/>
          <p:nvPr/>
        </p:nvGrpSpPr>
        <p:grpSpPr>
          <a:xfrm>
            <a:off x="1578038" y="246309"/>
            <a:ext cx="10255124" cy="2636662"/>
            <a:chOff x="697098" y="89892"/>
            <a:chExt cx="6992130" cy="179772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956219-61D9-4EBA-ABE4-2E707590F6F6}"/>
                </a:ext>
              </a:extLst>
            </p:cNvPr>
            <p:cNvSpPr/>
            <p:nvPr/>
          </p:nvSpPr>
          <p:spPr>
            <a:xfrm>
              <a:off x="697098" y="89892"/>
              <a:ext cx="6992130" cy="179772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683BCF5-37CB-4369-BBE0-7CDD75D3FD69}"/>
                </a:ext>
              </a:extLst>
            </p:cNvPr>
            <p:cNvSpPr txBox="1"/>
            <p:nvPr/>
          </p:nvSpPr>
          <p:spPr>
            <a:xfrm>
              <a:off x="697098" y="89892"/>
              <a:ext cx="6992130" cy="1797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8224" tIns="268224" rIns="268224" bIns="268224" numCol="1" spcCol="1270" anchor="ctr" anchorCtr="0">
              <a:noAutofit/>
            </a:bodyPr>
            <a:lstStyle/>
            <a:p>
              <a:pPr algn="ctr" defTabSz="31293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40" b="1" dirty="0">
                  <a:latin typeface="Final Frontier" panose="020B0000000000000000" pitchFamily="34" charset="0"/>
                </a:rPr>
                <a:t>Leviticus</a:t>
              </a:r>
            </a:p>
            <a:p>
              <a:pPr algn="ctr" defTabSz="31293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40" b="1" dirty="0">
                  <a:latin typeface="Final Frontier" panose="020B0000000000000000" pitchFamily="34" charset="0"/>
                </a:rPr>
                <a:t>The Book of Atonement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26411C8-279E-4E32-822D-398517C4780D}"/>
              </a:ext>
            </a:extLst>
          </p:cNvPr>
          <p:cNvSpPr txBox="1"/>
          <p:nvPr/>
        </p:nvSpPr>
        <p:spPr>
          <a:xfrm>
            <a:off x="4496524" y="3344186"/>
            <a:ext cx="4956629" cy="641265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107" b="1" dirty="0">
                <a:solidFill>
                  <a:schemeClr val="bg1"/>
                </a:solidFill>
              </a:rPr>
              <a:t>Leviticus 16:34 </a:t>
            </a:r>
          </a:p>
          <a:p>
            <a:pPr algn="ctr"/>
            <a:r>
              <a:rPr lang="en-US" sz="4107" dirty="0">
                <a:solidFill>
                  <a:schemeClr val="bg1"/>
                </a:solidFill>
              </a:rPr>
              <a:t>And this shall be an everlasting statute unto you, to make an </a:t>
            </a:r>
            <a:r>
              <a:rPr lang="en-US" sz="4107" u="sng" dirty="0">
                <a:solidFill>
                  <a:schemeClr val="bg1"/>
                </a:solidFill>
              </a:rPr>
              <a:t>atonement</a:t>
            </a:r>
            <a:r>
              <a:rPr lang="en-US" sz="4107" dirty="0">
                <a:solidFill>
                  <a:schemeClr val="bg1"/>
                </a:solidFill>
              </a:rPr>
              <a:t> for the children of Israel for all their sins once a year. And he did as the LORD commanded Moses.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8A16382D-3C82-40E0-BF96-63D9527BE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46" y="3464560"/>
            <a:ext cx="4037874" cy="502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34112" tIns="67056" rIns="134112" bIns="67056" numCol="1" anchor="t" anchorCtr="0" compatLnSpc="1">
            <a:prstTxWarp prst="textNoShape">
              <a:avLst/>
            </a:prstTxWarp>
          </a:bodyPr>
          <a:lstStyle/>
          <a:p>
            <a:pPr algn="ctr" defTabSz="1341150" fontAlgn="base">
              <a:spcBef>
                <a:spcPct val="0"/>
              </a:spcBef>
              <a:spcAft>
                <a:spcPts val="1467"/>
              </a:spcAft>
            </a:pPr>
            <a:r>
              <a:rPr lang="en-US" sz="3520" b="1" u="sng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5 Major Offerings</a:t>
            </a:r>
          </a:p>
          <a:p>
            <a:pPr algn="ctr" defTabSz="1341150" fontAlgn="base">
              <a:spcBef>
                <a:spcPct val="0"/>
              </a:spcBef>
              <a:spcAft>
                <a:spcPts val="1467"/>
              </a:spcAft>
            </a:pPr>
            <a:r>
              <a:rPr lang="en-US" sz="3520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“B-M-P-S-T”</a:t>
            </a:r>
          </a:p>
          <a:p>
            <a:pPr algn="ctr" defTabSz="1341150" fontAlgn="base">
              <a:spcBef>
                <a:spcPct val="0"/>
              </a:spcBef>
              <a:spcAft>
                <a:spcPts val="1467"/>
              </a:spcAft>
            </a:pPr>
            <a:r>
              <a:rPr lang="en-US" sz="3520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B</a:t>
            </a:r>
            <a:r>
              <a:rPr lang="en-US" sz="2640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urnt – Redemption</a:t>
            </a:r>
          </a:p>
          <a:p>
            <a:pPr algn="ctr" defTabSz="1341150" fontAlgn="base">
              <a:spcBef>
                <a:spcPct val="0"/>
              </a:spcBef>
              <a:spcAft>
                <a:spcPts val="1467"/>
              </a:spcAft>
            </a:pPr>
            <a:r>
              <a:rPr lang="en-US" sz="3520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M</a:t>
            </a:r>
            <a:r>
              <a:rPr lang="en-US" sz="2640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eat – Propitiation</a:t>
            </a:r>
          </a:p>
          <a:p>
            <a:pPr algn="ctr" defTabSz="1341150" fontAlgn="base">
              <a:spcBef>
                <a:spcPct val="0"/>
              </a:spcBef>
              <a:spcAft>
                <a:spcPts val="1467"/>
              </a:spcAft>
            </a:pPr>
            <a:r>
              <a:rPr lang="en-US" sz="3520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P</a:t>
            </a:r>
            <a:r>
              <a:rPr lang="en-US" sz="2640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eace – Reconciliation</a:t>
            </a:r>
          </a:p>
          <a:p>
            <a:pPr algn="ctr" defTabSz="1341150" fontAlgn="base">
              <a:spcBef>
                <a:spcPct val="0"/>
              </a:spcBef>
              <a:spcAft>
                <a:spcPts val="1467"/>
              </a:spcAft>
            </a:pPr>
            <a:r>
              <a:rPr lang="en-US" sz="3520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S</a:t>
            </a:r>
            <a:r>
              <a:rPr lang="en-US" sz="2640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in – Justification</a:t>
            </a:r>
          </a:p>
          <a:p>
            <a:pPr algn="ctr" defTabSz="1341150" fontAlgn="base">
              <a:spcBef>
                <a:spcPct val="0"/>
              </a:spcBef>
              <a:spcAft>
                <a:spcPts val="1467"/>
              </a:spcAft>
            </a:pPr>
            <a:r>
              <a:rPr lang="en-US" sz="3520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T</a:t>
            </a:r>
            <a:r>
              <a:rPr lang="en-US" sz="2640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respass – Regeneration</a:t>
            </a:r>
          </a:p>
          <a:p>
            <a:pPr algn="ctr" defTabSz="134115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mbria" pitchFamily="18" charset="0"/>
              <a:buChar char="5"/>
            </a:pPr>
            <a:endParaRPr lang="en-US" sz="1760" dirty="0">
              <a:solidFill>
                <a:schemeClr val="bg1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51D04D-75F1-4D05-809A-80AD0D646AEC}"/>
              </a:ext>
            </a:extLst>
          </p:cNvPr>
          <p:cNvSpPr/>
          <p:nvPr/>
        </p:nvSpPr>
        <p:spPr>
          <a:xfrm>
            <a:off x="9499600" y="3464560"/>
            <a:ext cx="3911600" cy="6325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467"/>
              </a:spcAft>
            </a:pPr>
            <a:r>
              <a:rPr lang="en-US" sz="3520" b="1" u="sng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7 Major Feasts</a:t>
            </a:r>
            <a:endParaRPr lang="en-US" sz="3520" b="1" dirty="0">
              <a:solidFill>
                <a:srgbClr val="FFFF00"/>
              </a:solidFill>
              <a:latin typeface="Cambria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467"/>
              </a:spcAft>
            </a:pPr>
            <a:r>
              <a:rPr lang="en-US" sz="3520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“P-U-F-P-T-A-T”</a:t>
            </a:r>
          </a:p>
          <a:p>
            <a:pPr lvl="1" fontAlgn="base">
              <a:spcBef>
                <a:spcPct val="0"/>
              </a:spcBef>
              <a:spcAft>
                <a:spcPts val="1467"/>
              </a:spcAft>
            </a:pPr>
            <a:r>
              <a:rPr lang="en-US" sz="2933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1-</a:t>
            </a:r>
            <a:r>
              <a:rPr lang="en-US" sz="2933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P</a:t>
            </a:r>
            <a:r>
              <a:rPr lang="en-US" sz="2933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assover</a:t>
            </a:r>
          </a:p>
          <a:p>
            <a:pPr lvl="1" fontAlgn="base">
              <a:spcBef>
                <a:spcPct val="0"/>
              </a:spcBef>
              <a:spcAft>
                <a:spcPts val="1467"/>
              </a:spcAft>
            </a:pPr>
            <a:r>
              <a:rPr lang="en-US" sz="2933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2-</a:t>
            </a:r>
            <a:r>
              <a:rPr lang="en-US" sz="2933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U</a:t>
            </a:r>
            <a:r>
              <a:rPr lang="en-US" sz="2933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nleavened 	Bread</a:t>
            </a:r>
          </a:p>
          <a:p>
            <a:pPr lvl="1" fontAlgn="base">
              <a:spcBef>
                <a:spcPct val="0"/>
              </a:spcBef>
              <a:spcAft>
                <a:spcPts val="1467"/>
              </a:spcAft>
            </a:pPr>
            <a:r>
              <a:rPr lang="en-US" sz="2933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3-</a:t>
            </a:r>
            <a:r>
              <a:rPr lang="en-US" sz="2933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F</a:t>
            </a:r>
            <a:r>
              <a:rPr lang="en-US" sz="2933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irstfruits</a:t>
            </a:r>
          </a:p>
          <a:p>
            <a:pPr lvl="1" fontAlgn="base">
              <a:spcBef>
                <a:spcPct val="0"/>
              </a:spcBef>
              <a:spcAft>
                <a:spcPts val="1467"/>
              </a:spcAft>
            </a:pPr>
            <a:r>
              <a:rPr lang="en-US" sz="2933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4-</a:t>
            </a:r>
            <a:r>
              <a:rPr lang="en-US" sz="2933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P</a:t>
            </a:r>
            <a:r>
              <a:rPr lang="en-US" sz="2933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entecost</a:t>
            </a:r>
          </a:p>
          <a:p>
            <a:pPr lvl="1" fontAlgn="base">
              <a:spcBef>
                <a:spcPct val="0"/>
              </a:spcBef>
              <a:spcAft>
                <a:spcPts val="1467"/>
              </a:spcAft>
            </a:pPr>
            <a:r>
              <a:rPr lang="en-US" sz="2933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5-</a:t>
            </a:r>
            <a:r>
              <a:rPr lang="en-US" sz="2933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T</a:t>
            </a:r>
            <a:r>
              <a:rPr lang="en-US" sz="2933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rumpets</a:t>
            </a:r>
          </a:p>
          <a:p>
            <a:pPr lvl="1" fontAlgn="base">
              <a:spcBef>
                <a:spcPct val="0"/>
              </a:spcBef>
              <a:spcAft>
                <a:spcPts val="1467"/>
              </a:spcAft>
            </a:pPr>
            <a:r>
              <a:rPr lang="en-US" sz="2933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6-</a:t>
            </a:r>
            <a:r>
              <a:rPr lang="en-US" sz="2933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A</a:t>
            </a:r>
            <a:r>
              <a:rPr lang="en-US" sz="2933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tonement</a:t>
            </a:r>
          </a:p>
          <a:p>
            <a:pPr lvl="1" fontAlgn="base">
              <a:spcBef>
                <a:spcPct val="0"/>
              </a:spcBef>
              <a:spcAft>
                <a:spcPts val="1467"/>
              </a:spcAft>
            </a:pPr>
            <a:r>
              <a:rPr lang="en-US" sz="2933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7-</a:t>
            </a:r>
            <a:r>
              <a:rPr lang="en-US" sz="2933" b="1" dirty="0">
                <a:solidFill>
                  <a:srgbClr val="FFFF00"/>
                </a:solidFill>
                <a:latin typeface="Cambria" pitchFamily="18" charset="0"/>
                <a:cs typeface="Arial" pitchFamily="34" charset="0"/>
              </a:rPr>
              <a:t>T</a:t>
            </a:r>
            <a:r>
              <a:rPr lang="en-US" sz="2933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abernacles</a:t>
            </a:r>
            <a:endParaRPr lang="en-US" sz="352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081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67640" y="6227615"/>
            <a:ext cx="13075920" cy="233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4112" tIns="67056" rIns="134112" bIns="67056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3411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107" dirty="0">
                <a:solidFill>
                  <a:schemeClr val="bg1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"</a:t>
            </a:r>
            <a:r>
              <a:rPr lang="en-US" sz="4107" b="1" i="1" dirty="0">
                <a:solidFill>
                  <a:schemeClr val="bg1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Numbering</a:t>
            </a:r>
            <a:r>
              <a:rPr lang="en-US" sz="4107" dirty="0">
                <a:solidFill>
                  <a:schemeClr val="bg1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" of the people</a:t>
            </a:r>
          </a:p>
          <a:p>
            <a:pPr algn="ctr" defTabSz="13411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1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defTabSz="13411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520" u="sng" dirty="0">
                <a:solidFill>
                  <a:srgbClr val="FFFF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Men</a:t>
            </a:r>
            <a:r>
              <a:rPr lang="en-US" sz="3520" dirty="0">
                <a:solidFill>
                  <a:srgbClr val="FFFF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Numbered - 20 yrs. old &amp; above</a:t>
            </a:r>
          </a:p>
          <a:p>
            <a:pPr algn="ctr" defTabSz="13411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4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defTabSz="13411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520" u="sng" dirty="0">
                <a:solidFill>
                  <a:srgbClr val="FFFF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Not Numbered</a:t>
            </a:r>
            <a:r>
              <a:rPr lang="en-US" sz="3520" dirty="0">
                <a:solidFill>
                  <a:srgbClr val="FFFF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en-US" sz="3520" dirty="0">
                <a:solidFill>
                  <a:srgbClr val="00B0F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- Levites, women, &amp; children under 20 yrs. old</a:t>
            </a:r>
            <a:endParaRPr lang="en-US" sz="528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273846-3224-480A-BC85-E74532153CBA}"/>
              </a:ext>
            </a:extLst>
          </p:cNvPr>
          <p:cNvSpPr/>
          <p:nvPr/>
        </p:nvSpPr>
        <p:spPr>
          <a:xfrm>
            <a:off x="838201" y="3113501"/>
            <a:ext cx="11734799" cy="2663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34112" tIns="67056" rIns="134112" bIns="67056">
            <a:spAutoFit/>
          </a:bodyPr>
          <a:lstStyle/>
          <a:p>
            <a:pPr algn="ctr"/>
            <a:r>
              <a:rPr lang="en-US" sz="4107" b="1" dirty="0"/>
              <a:t>Numbers 33:1 </a:t>
            </a:r>
          </a:p>
          <a:p>
            <a:pPr algn="ctr"/>
            <a:r>
              <a:rPr lang="en-US" sz="4107" dirty="0"/>
              <a:t>These are the </a:t>
            </a:r>
            <a:r>
              <a:rPr lang="en-US" sz="4107" u="sng" dirty="0"/>
              <a:t>journeys</a:t>
            </a:r>
            <a:r>
              <a:rPr lang="en-US" sz="4107" dirty="0"/>
              <a:t> of the children of Israel, which went forth out of the land of Egypt with their armies under the hand of Moses and Aaron.</a:t>
            </a:r>
            <a:endParaRPr lang="en-US" sz="410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780EF0-7AC4-4DFE-B210-1340A8C893AF}"/>
              </a:ext>
            </a:extLst>
          </p:cNvPr>
          <p:cNvGrpSpPr/>
          <p:nvPr/>
        </p:nvGrpSpPr>
        <p:grpSpPr>
          <a:xfrm>
            <a:off x="894082" y="25953"/>
            <a:ext cx="11734797" cy="2636662"/>
            <a:chOff x="306966" y="89892"/>
            <a:chExt cx="7620000" cy="179772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F7C066-0837-45F5-A1A4-E73027603BE8}"/>
                </a:ext>
              </a:extLst>
            </p:cNvPr>
            <p:cNvSpPr/>
            <p:nvPr/>
          </p:nvSpPr>
          <p:spPr>
            <a:xfrm>
              <a:off x="697098" y="89892"/>
              <a:ext cx="6992130" cy="179772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0F651C2-1D02-4712-82F8-1578DCC943EB}"/>
                </a:ext>
              </a:extLst>
            </p:cNvPr>
            <p:cNvSpPr txBox="1"/>
            <p:nvPr/>
          </p:nvSpPr>
          <p:spPr>
            <a:xfrm>
              <a:off x="306966" y="89892"/>
              <a:ext cx="7620000" cy="1797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8224" tIns="268224" rIns="268224" bIns="268224" numCol="1" spcCol="1270" anchor="ctr" anchorCtr="0">
              <a:noAutofit/>
            </a:bodyPr>
            <a:lstStyle/>
            <a:p>
              <a:pPr algn="ctr" defTabSz="31293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40" b="1" dirty="0">
                  <a:latin typeface="Final Frontier" panose="020B0000000000000000" pitchFamily="34" charset="0"/>
                </a:rPr>
                <a:t>Numbers</a:t>
              </a:r>
            </a:p>
            <a:p>
              <a:pPr algn="ctr" defTabSz="31293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40" b="1" dirty="0">
                  <a:latin typeface="Final Frontier" panose="020B0000000000000000" pitchFamily="34" charset="0"/>
                </a:rPr>
                <a:t>The Book of Wanderings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59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41ADCB-5EF4-4D29-943D-A1A79E15158A}"/>
              </a:ext>
            </a:extLst>
          </p:cNvPr>
          <p:cNvSpPr/>
          <p:nvPr/>
        </p:nvSpPr>
        <p:spPr>
          <a:xfrm>
            <a:off x="111760" y="3576321"/>
            <a:ext cx="13187680" cy="3253583"/>
          </a:xfrm>
          <a:prstGeom prst="rect">
            <a:avLst/>
          </a:prstGeom>
          <a:solidFill>
            <a:srgbClr val="0070C0"/>
          </a:solidFill>
        </p:spPr>
        <p:txBody>
          <a:bodyPr wrap="square" lIns="134112" tIns="67056" rIns="134112" bIns="67056">
            <a:spAutoFit/>
          </a:bodyPr>
          <a:lstStyle/>
          <a:p>
            <a:pPr algn="ctr">
              <a:spcBef>
                <a:spcPts val="29"/>
              </a:spcBef>
            </a:pPr>
            <a:endParaRPr lang="en-US" sz="1613" b="1" spc="75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marR="7451" algn="ctr">
              <a:lnSpc>
                <a:spcPct val="111000"/>
              </a:lnSpc>
            </a:pPr>
            <a:r>
              <a:rPr lang="en-US" sz="4693" b="1" dirty="0">
                <a:solidFill>
                  <a:schemeClr val="bg1"/>
                </a:solidFill>
              </a:rPr>
              <a:t>Deuteronomy 15:15 </a:t>
            </a:r>
          </a:p>
          <a:p>
            <a:pPr marR="7451" algn="ctr">
              <a:lnSpc>
                <a:spcPct val="111000"/>
              </a:lnSpc>
            </a:pPr>
            <a:r>
              <a:rPr lang="en-US" sz="4107" i="1" dirty="0">
                <a:solidFill>
                  <a:schemeClr val="bg1"/>
                </a:solidFill>
              </a:rPr>
              <a:t>And thou shalt </a:t>
            </a:r>
            <a:r>
              <a:rPr lang="en-US" sz="4107" i="1" u="sng" dirty="0">
                <a:solidFill>
                  <a:schemeClr val="bg1"/>
                </a:solidFill>
              </a:rPr>
              <a:t>remember</a:t>
            </a:r>
            <a:r>
              <a:rPr lang="en-US" sz="4107" i="1" dirty="0">
                <a:solidFill>
                  <a:schemeClr val="bg1"/>
                </a:solidFill>
              </a:rPr>
              <a:t> that thou </a:t>
            </a:r>
            <a:r>
              <a:rPr lang="en-US" sz="4107" i="1" dirty="0" err="1">
                <a:solidFill>
                  <a:schemeClr val="bg1"/>
                </a:solidFill>
              </a:rPr>
              <a:t>wast</a:t>
            </a:r>
            <a:r>
              <a:rPr lang="en-US" sz="4107" i="1" dirty="0">
                <a:solidFill>
                  <a:schemeClr val="bg1"/>
                </a:solidFill>
              </a:rPr>
              <a:t> a bondman in the land of  Egypt, and the LORD thy God redeemed thee: therefore I command thee this thing to day.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578D8E-621F-4F50-AA8A-143C7F78B85A}"/>
              </a:ext>
            </a:extLst>
          </p:cNvPr>
          <p:cNvGrpSpPr/>
          <p:nvPr/>
        </p:nvGrpSpPr>
        <p:grpSpPr>
          <a:xfrm>
            <a:off x="841549" y="335280"/>
            <a:ext cx="12122612" cy="2636662"/>
            <a:chOff x="697097" y="89892"/>
            <a:chExt cx="6992131" cy="17977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171528-F4BC-4308-9C05-A11656D1D10D}"/>
                </a:ext>
              </a:extLst>
            </p:cNvPr>
            <p:cNvSpPr/>
            <p:nvPr/>
          </p:nvSpPr>
          <p:spPr>
            <a:xfrm>
              <a:off x="697098" y="89892"/>
              <a:ext cx="6992130" cy="179772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41234D-D549-426E-B3E6-B17D9C6AE35A}"/>
                </a:ext>
              </a:extLst>
            </p:cNvPr>
            <p:cNvSpPr txBox="1"/>
            <p:nvPr/>
          </p:nvSpPr>
          <p:spPr>
            <a:xfrm>
              <a:off x="697097" y="89892"/>
              <a:ext cx="6817617" cy="1797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8224" tIns="268224" rIns="268224" bIns="268224" numCol="1" spcCol="1270" anchor="ctr" anchorCtr="0">
              <a:noAutofit/>
            </a:bodyPr>
            <a:lstStyle/>
            <a:p>
              <a:pPr algn="ctr" defTabSz="31293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40" b="1" dirty="0">
                  <a:latin typeface="Final Frontier" panose="020B0000000000000000" pitchFamily="34" charset="0"/>
                </a:rPr>
                <a:t>Deuteronomy</a:t>
              </a:r>
            </a:p>
            <a:p>
              <a:pPr algn="ctr" defTabSz="31293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40" b="1" dirty="0">
                  <a:latin typeface="Final Frontier" panose="020B0000000000000000" pitchFamily="34" charset="0"/>
                </a:rPr>
                <a:t>The Book of Remembrance</a:t>
              </a:r>
            </a:p>
          </p:txBody>
        </p:sp>
      </p:grpSp>
      <p:sp>
        <p:nvSpPr>
          <p:cNvPr id="10" name="Text Box 4">
            <a:extLst>
              <a:ext uri="{FF2B5EF4-FFF2-40B4-BE49-F238E27FC236}">
                <a16:creationId xmlns:a16="http://schemas.microsoft.com/office/drawing/2014/main" id="{B23029A7-6103-4950-A918-073D96E61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057" y="7040880"/>
            <a:ext cx="12787086" cy="26619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34112" tIns="67056" rIns="134112" bIns="67056" numCol="1" anchor="t" anchorCtr="0" compatLnSpc="1">
            <a:prstTxWarp prst="textNoShape">
              <a:avLst/>
            </a:prstTxWarp>
          </a:bodyPr>
          <a:lstStyle/>
          <a:p>
            <a:pPr algn="ctr" defTabSz="1341117" fontAlgn="base">
              <a:spcBef>
                <a:spcPct val="0"/>
              </a:spcBef>
              <a:spcAft>
                <a:spcPts val="1467"/>
              </a:spcAft>
            </a:pPr>
            <a:r>
              <a:rPr lang="en-US" sz="4107" b="1" u="sng" dirty="0">
                <a:solidFill>
                  <a:srgbClr val="00B0F0"/>
                </a:solidFill>
                <a:latin typeface="Cambria" pitchFamily="18" charset="0"/>
                <a:cs typeface="Arial" pitchFamily="34" charset="0"/>
              </a:rPr>
              <a:t>Pivotal Passage</a:t>
            </a:r>
            <a:endParaRPr lang="en-US" sz="4107" b="1" dirty="0">
              <a:solidFill>
                <a:srgbClr val="00B0F0"/>
              </a:solidFill>
              <a:latin typeface="Cambria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467"/>
              </a:spcAft>
            </a:pPr>
            <a:r>
              <a:rPr lang="en-US" sz="2640" b="1" dirty="0">
                <a:solidFill>
                  <a:srgbClr val="FFFF00"/>
                </a:solidFill>
              </a:rPr>
              <a:t>Deuteronomy 6:4-5 </a:t>
            </a:r>
          </a:p>
          <a:p>
            <a:pPr algn="ctr" fontAlgn="base">
              <a:spcBef>
                <a:spcPct val="0"/>
              </a:spcBef>
              <a:spcAft>
                <a:spcPts val="1467"/>
              </a:spcAft>
            </a:pPr>
            <a:r>
              <a:rPr lang="en-US" sz="2933" i="1" dirty="0">
                <a:solidFill>
                  <a:schemeClr val="bg1"/>
                </a:solidFill>
              </a:rPr>
              <a:t>Hear, O Israel: The LORD our God is one LORD: And thou shalt love the LORD thy God with all thine heart, and with all thy soul, and with all thy might. </a:t>
            </a:r>
            <a:endParaRPr lang="en-US" sz="2347" i="1" dirty="0">
              <a:solidFill>
                <a:schemeClr val="bg1"/>
              </a:solidFill>
              <a:latin typeface="Cambria" pitchFamily="18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43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41ADCB-5EF4-4D29-943D-A1A79E15158A}"/>
              </a:ext>
            </a:extLst>
          </p:cNvPr>
          <p:cNvSpPr/>
          <p:nvPr/>
        </p:nvSpPr>
        <p:spPr>
          <a:xfrm>
            <a:off x="111760" y="3576321"/>
            <a:ext cx="13187680" cy="4218912"/>
          </a:xfrm>
          <a:prstGeom prst="rect">
            <a:avLst/>
          </a:prstGeom>
          <a:solidFill>
            <a:srgbClr val="0070C0"/>
          </a:solidFill>
        </p:spPr>
        <p:txBody>
          <a:bodyPr wrap="square" lIns="134112" tIns="67056" rIns="134112" bIns="67056">
            <a:spAutoFit/>
          </a:bodyPr>
          <a:lstStyle/>
          <a:p>
            <a:pPr algn="ctr">
              <a:spcBef>
                <a:spcPts val="29"/>
              </a:spcBef>
            </a:pPr>
            <a:endParaRPr lang="en-US" sz="1600" b="1" i="1" spc="75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7451" algn="ctr"/>
            <a:r>
              <a:rPr lang="en-US" sz="4400" b="1" dirty="0">
                <a:solidFill>
                  <a:schemeClr val="bg1"/>
                </a:solidFill>
                <a:cs typeface="Times New Roman" panose="02020603050405020304" pitchFamily="18" charset="0"/>
              </a:rPr>
              <a:t>Joshua 1:8 </a:t>
            </a:r>
          </a:p>
          <a:p>
            <a:pPr marR="7451" algn="ctr"/>
            <a:r>
              <a:rPr lang="en-US" sz="4107" i="1" dirty="0">
                <a:solidFill>
                  <a:schemeClr val="bg1"/>
                </a:solidFill>
              </a:rPr>
              <a:t>This book of the law shall not depart out of thy mouth; but thou shalt meditate therein day and night, that thou mayest observe to do according to all that is written therein: for then thou shalt make thy way prosperous, and then thou shalt have good success.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578D8E-621F-4F50-AA8A-143C7F78B85A}"/>
              </a:ext>
            </a:extLst>
          </p:cNvPr>
          <p:cNvGrpSpPr/>
          <p:nvPr/>
        </p:nvGrpSpPr>
        <p:grpSpPr>
          <a:xfrm>
            <a:off x="841549" y="335280"/>
            <a:ext cx="12122612" cy="2636662"/>
            <a:chOff x="697097" y="89892"/>
            <a:chExt cx="6992131" cy="17977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171528-F4BC-4308-9C05-A11656D1D10D}"/>
                </a:ext>
              </a:extLst>
            </p:cNvPr>
            <p:cNvSpPr/>
            <p:nvPr/>
          </p:nvSpPr>
          <p:spPr>
            <a:xfrm>
              <a:off x="697098" y="89892"/>
              <a:ext cx="6992130" cy="179772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41234D-D549-426E-B3E6-B17D9C6AE35A}"/>
                </a:ext>
              </a:extLst>
            </p:cNvPr>
            <p:cNvSpPr txBox="1"/>
            <p:nvPr/>
          </p:nvSpPr>
          <p:spPr>
            <a:xfrm>
              <a:off x="697097" y="89892"/>
              <a:ext cx="6817617" cy="1797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8224" tIns="268224" rIns="268224" bIns="268224" numCol="1" spcCol="1270" anchor="ctr" anchorCtr="0">
              <a:noAutofit/>
            </a:bodyPr>
            <a:lstStyle/>
            <a:p>
              <a:pPr algn="ctr" defTabSz="31293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40" b="1" dirty="0">
                  <a:latin typeface="Final Frontier" panose="020B0000000000000000" pitchFamily="34" charset="0"/>
                </a:rPr>
                <a:t>Joshua</a:t>
              </a:r>
            </a:p>
            <a:p>
              <a:pPr algn="ctr" defTabSz="31293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40" b="1" dirty="0">
                  <a:latin typeface="Final Frontier" panose="020B0000000000000000" pitchFamily="34" charset="0"/>
                </a:rPr>
                <a:t>The Book of Victory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3662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41ADCB-5EF4-4D29-943D-A1A79E15158A}"/>
              </a:ext>
            </a:extLst>
          </p:cNvPr>
          <p:cNvSpPr/>
          <p:nvPr/>
        </p:nvSpPr>
        <p:spPr>
          <a:xfrm>
            <a:off x="76200" y="4086888"/>
            <a:ext cx="13187680" cy="2628412"/>
          </a:xfrm>
          <a:prstGeom prst="rect">
            <a:avLst/>
          </a:prstGeom>
          <a:solidFill>
            <a:srgbClr val="0070C0"/>
          </a:solidFill>
        </p:spPr>
        <p:txBody>
          <a:bodyPr wrap="square" lIns="134112" tIns="67056" rIns="134112" bIns="67056">
            <a:spAutoFit/>
          </a:bodyPr>
          <a:lstStyle/>
          <a:p>
            <a:pPr algn="ctr">
              <a:spcBef>
                <a:spcPts val="29"/>
              </a:spcBef>
            </a:pPr>
            <a:endParaRPr lang="en-US" b="1" spc="75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Judges 17:6</a:t>
            </a:r>
          </a:p>
          <a:p>
            <a:pPr algn="ctr"/>
            <a:r>
              <a:rPr lang="en-US" sz="4800" b="1" i="1" dirty="0">
                <a:solidFill>
                  <a:schemeClr val="bg1"/>
                </a:solidFill>
              </a:rPr>
              <a:t>In those days there was no king in Israel, but every man did that which was right in his own eyes</a:t>
            </a:r>
            <a:r>
              <a:rPr lang="en-US" sz="2800" b="1" i="1" dirty="0">
                <a:solidFill>
                  <a:schemeClr val="bg1"/>
                </a:solidFill>
              </a:rPr>
              <a:t>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578D8E-621F-4F50-AA8A-143C7F78B85A}"/>
              </a:ext>
            </a:extLst>
          </p:cNvPr>
          <p:cNvGrpSpPr/>
          <p:nvPr/>
        </p:nvGrpSpPr>
        <p:grpSpPr>
          <a:xfrm>
            <a:off x="841549" y="335280"/>
            <a:ext cx="12122612" cy="3627120"/>
            <a:chOff x="697097" y="89892"/>
            <a:chExt cx="6992131" cy="17977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171528-F4BC-4308-9C05-A11656D1D10D}"/>
                </a:ext>
              </a:extLst>
            </p:cNvPr>
            <p:cNvSpPr/>
            <p:nvPr/>
          </p:nvSpPr>
          <p:spPr>
            <a:xfrm>
              <a:off x="697098" y="89892"/>
              <a:ext cx="6992130" cy="179772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41234D-D549-426E-B3E6-B17D9C6AE35A}"/>
                </a:ext>
              </a:extLst>
            </p:cNvPr>
            <p:cNvSpPr txBox="1"/>
            <p:nvPr/>
          </p:nvSpPr>
          <p:spPr>
            <a:xfrm>
              <a:off x="697097" y="504751"/>
              <a:ext cx="6817617" cy="10710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8224" tIns="268224" rIns="268224" bIns="268224" numCol="1" spcCol="1270" anchor="ctr" anchorCtr="0">
              <a:noAutofit/>
            </a:bodyPr>
            <a:lstStyle/>
            <a:p>
              <a:pPr algn="ctr" defTabSz="31293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40" b="1" dirty="0">
                  <a:latin typeface="Final Frontier" panose="020B0000000000000000" pitchFamily="34" charset="0"/>
                </a:rPr>
                <a:t>Judges</a:t>
              </a:r>
            </a:p>
            <a:p>
              <a:pPr algn="ctr" defTabSz="31293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40" b="1" dirty="0">
                  <a:latin typeface="Final Frontier" panose="020B0000000000000000" pitchFamily="34" charset="0"/>
                </a:rPr>
                <a:t>The Book of Apostasy, Defeat, and Deliverance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8087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41ADCB-5EF4-4D29-943D-A1A79E15158A}"/>
              </a:ext>
            </a:extLst>
          </p:cNvPr>
          <p:cNvSpPr/>
          <p:nvPr/>
        </p:nvSpPr>
        <p:spPr>
          <a:xfrm>
            <a:off x="76200" y="5410200"/>
            <a:ext cx="13187680" cy="4013406"/>
          </a:xfrm>
          <a:prstGeom prst="rect">
            <a:avLst/>
          </a:prstGeom>
          <a:solidFill>
            <a:srgbClr val="0070C0"/>
          </a:solidFill>
        </p:spPr>
        <p:txBody>
          <a:bodyPr wrap="square" lIns="134112" tIns="67056" rIns="134112" bIns="67056">
            <a:spAutoFit/>
          </a:bodyPr>
          <a:lstStyle/>
          <a:p>
            <a:pPr algn="ctr">
              <a:spcBef>
                <a:spcPts val="29"/>
              </a:spcBef>
            </a:pPr>
            <a:endParaRPr lang="en-US" sz="1600" b="1" i="1" spc="75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Ruth 4:14 </a:t>
            </a:r>
          </a:p>
          <a:p>
            <a:pPr algn="ctr"/>
            <a:r>
              <a:rPr lang="en-US" sz="4400" i="1" dirty="0">
                <a:solidFill>
                  <a:schemeClr val="bg1"/>
                </a:solidFill>
              </a:rPr>
              <a:t>And the women said unto Naomi, Blessed be the LORD, which hath not left thee this day without a kinsman, that his name may be famous in Israel. </a:t>
            </a:r>
          </a:p>
          <a:p>
            <a:pPr algn="ctr"/>
            <a:endParaRPr lang="en-US" sz="1600" i="1" dirty="0">
              <a:solidFill>
                <a:schemeClr val="bg1"/>
              </a:solidFill>
            </a:endParaRPr>
          </a:p>
          <a:p>
            <a:pPr algn="ctr"/>
            <a:r>
              <a:rPr lang="en-US" sz="4400" b="1" i="1" dirty="0">
                <a:solidFill>
                  <a:srgbClr val="FFFF00"/>
                </a:solidFill>
              </a:rPr>
              <a:t>Elimelech /  Naomi / Ruth / Orpah / </a:t>
            </a:r>
            <a:r>
              <a:rPr lang="en-US" sz="4400" b="1" i="1" dirty="0" err="1">
                <a:solidFill>
                  <a:srgbClr val="FFFF00"/>
                </a:solidFill>
              </a:rPr>
              <a:t>Mahlon</a:t>
            </a:r>
            <a:r>
              <a:rPr lang="en-US" sz="4400" b="1" i="1" dirty="0">
                <a:solidFill>
                  <a:srgbClr val="FFFF00"/>
                </a:solidFill>
              </a:rPr>
              <a:t> / </a:t>
            </a:r>
            <a:r>
              <a:rPr lang="en-US" sz="4400" b="1" i="1" dirty="0" err="1">
                <a:solidFill>
                  <a:srgbClr val="FFFF00"/>
                </a:solidFill>
              </a:rPr>
              <a:t>Chilion</a:t>
            </a:r>
            <a:endParaRPr lang="en-US" sz="4400" b="1" i="1" dirty="0">
              <a:solidFill>
                <a:srgbClr val="FFFF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578D8E-621F-4F50-AA8A-143C7F78B85A}"/>
              </a:ext>
            </a:extLst>
          </p:cNvPr>
          <p:cNvGrpSpPr/>
          <p:nvPr/>
        </p:nvGrpSpPr>
        <p:grpSpPr>
          <a:xfrm>
            <a:off x="841549" y="335280"/>
            <a:ext cx="12122612" cy="4846320"/>
            <a:chOff x="697097" y="89892"/>
            <a:chExt cx="6992131" cy="17977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171528-F4BC-4308-9C05-A11656D1D10D}"/>
                </a:ext>
              </a:extLst>
            </p:cNvPr>
            <p:cNvSpPr/>
            <p:nvPr/>
          </p:nvSpPr>
          <p:spPr>
            <a:xfrm>
              <a:off x="697098" y="89892"/>
              <a:ext cx="6992130" cy="179772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41234D-D549-426E-B3E6-B17D9C6AE35A}"/>
                </a:ext>
              </a:extLst>
            </p:cNvPr>
            <p:cNvSpPr txBox="1"/>
            <p:nvPr/>
          </p:nvSpPr>
          <p:spPr>
            <a:xfrm>
              <a:off x="697097" y="89892"/>
              <a:ext cx="6817617" cy="1797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8224" tIns="268224" rIns="268224" bIns="268224" numCol="1" spcCol="1270" anchor="ctr" anchorCtr="0">
              <a:noAutofit/>
            </a:bodyPr>
            <a:lstStyle/>
            <a:p>
              <a:pPr algn="ctr" defTabSz="31293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40" b="1" dirty="0">
                  <a:latin typeface="Final Frontier" panose="020B0000000000000000" pitchFamily="34" charset="0"/>
                </a:rPr>
                <a:t>Ruth</a:t>
              </a:r>
            </a:p>
            <a:p>
              <a:pPr algn="ctr" defTabSz="31293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000" b="1" dirty="0">
                  <a:latin typeface="Final Frontier" panose="020B0000000000000000" pitchFamily="34" charset="0"/>
                </a:rPr>
                <a:t>The Book of Redeeming Grace</a:t>
              </a:r>
            </a:p>
            <a:p>
              <a:pPr algn="ctr" defTabSz="31293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000" b="1" dirty="0">
                  <a:latin typeface="Final Frontier" panose="020B0000000000000000" pitchFamily="34" charset="0"/>
                </a:rPr>
                <a:t>-The Kinsman-Redeemer-</a:t>
              </a:r>
            </a:p>
            <a:p>
              <a:pPr algn="ctr" defTabSz="312935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0" b="1" dirty="0">
                <a:latin typeface="Final Frontier" panose="020B0000000000000000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6829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1|6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1|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1|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1|6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1|6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1|6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1|6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1|6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1437</Words>
  <Application>Microsoft Office PowerPoint</Application>
  <PresentationFormat>Custom</PresentationFormat>
  <Paragraphs>200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Arial Narrow</vt:lpstr>
      <vt:lpstr>Baskerville Old Face</vt:lpstr>
      <vt:lpstr>Calibri</vt:lpstr>
      <vt:lpstr>Cambria</vt:lpstr>
      <vt:lpstr>Final Frontier</vt:lpstr>
      <vt:lpstr>Perpetua Titling MT</vt:lpstr>
      <vt:lpstr>Ringbearer</vt:lpstr>
      <vt:lpstr>Segoe UI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Sellars</dc:creator>
  <cp:lastModifiedBy>Terry Sellars</cp:lastModifiedBy>
  <cp:revision>6</cp:revision>
  <dcterms:created xsi:type="dcterms:W3CDTF">2021-10-26T18:43:31Z</dcterms:created>
  <dcterms:modified xsi:type="dcterms:W3CDTF">2021-10-26T20:29:38Z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2019-10-15T00:00:00Z</vt:filetime>
  </property>
  <property fmtid="{D5CDD505-2E9C-101B-9397-08002B2CF9AE}" pid="3" name="Creator">
    <vt:lpwstr>Microsoft® Office Word 2007</vt:lpwstr>
  </property>
  <property fmtid="{D5CDD505-2E9C-101B-9397-08002B2CF9AE}" pid="4" name="LastSaved">
    <vt:filetime>2021-10-26T00:00:00Z</vt:filetime>
  </property>
</Properties>
</file>