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4" r:id="rId2"/>
    <p:sldId id="455" r:id="rId3"/>
    <p:sldId id="486" r:id="rId4"/>
    <p:sldId id="488" r:id="rId5"/>
    <p:sldId id="490" r:id="rId6"/>
    <p:sldId id="479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25" r:id="rId16"/>
    <p:sldId id="499" r:id="rId17"/>
    <p:sldId id="500" r:id="rId18"/>
    <p:sldId id="501" r:id="rId19"/>
    <p:sldId id="505" r:id="rId20"/>
    <p:sldId id="502" r:id="rId21"/>
    <p:sldId id="506" r:id="rId22"/>
    <p:sldId id="503" r:id="rId23"/>
    <p:sldId id="507" r:id="rId24"/>
    <p:sldId id="504" r:id="rId25"/>
    <p:sldId id="508" r:id="rId26"/>
    <p:sldId id="509" r:id="rId27"/>
    <p:sldId id="510" r:id="rId28"/>
  </p:sldIdLst>
  <p:sldSz cx="134112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8C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8BE33-F2AA-4274-9AF6-ABD48442F002}" v="106" dt="2021-11-08T16:20:51.7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50" y="78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79217-183C-4ECF-9ED7-6E76A226A11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2614F-D921-4DD0-BB82-367F29D5D86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4800" b="1" dirty="0">
              <a:latin typeface="Final Frontier" panose="020B0000000000000000" pitchFamily="34" charset="0"/>
            </a:rPr>
            <a:t>Genesis</a:t>
          </a:r>
        </a:p>
        <a:p>
          <a:pPr rtl="0"/>
          <a:r>
            <a:rPr lang="en-US" sz="4800" b="1" dirty="0">
              <a:latin typeface="Final Frontier" panose="020B0000000000000000" pitchFamily="34" charset="0"/>
            </a:rPr>
            <a:t>The Book of Beginnings</a:t>
          </a:r>
        </a:p>
      </dgm:t>
    </dgm:pt>
    <dgm:pt modelId="{68E1C3A1-516C-429E-AB21-A2BDD7654536}" type="parTrans" cxnId="{2C6EF598-2945-4734-8AC8-A81657698CF0}">
      <dgm:prSet/>
      <dgm:spPr/>
      <dgm:t>
        <a:bodyPr/>
        <a:lstStyle/>
        <a:p>
          <a:endParaRPr lang="en-US" sz="4000" b="1"/>
        </a:p>
      </dgm:t>
    </dgm:pt>
    <dgm:pt modelId="{B1C69AEE-E9BD-4F5E-9168-9ED1F27F17DA}" type="sibTrans" cxnId="{2C6EF598-2945-4734-8AC8-A81657698CF0}">
      <dgm:prSet/>
      <dgm:spPr/>
      <dgm:t>
        <a:bodyPr/>
        <a:lstStyle/>
        <a:p>
          <a:endParaRPr lang="en-US" sz="4000" b="1"/>
        </a:p>
      </dgm:t>
    </dgm:pt>
    <dgm:pt modelId="{F0F9A915-61E2-4E26-A305-DE53794431FB}">
      <dgm:prSet custT="1"/>
      <dgm:spPr>
        <a:solidFill>
          <a:srgbClr val="0070C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3200" b="1" dirty="0"/>
            <a:t>Four Great Events - 4 C’s </a:t>
          </a:r>
        </a:p>
        <a:p>
          <a:pPr rtl="0">
            <a:lnSpc>
              <a:spcPct val="100000"/>
            </a:lnSpc>
          </a:pPr>
          <a:r>
            <a:rPr lang="en-US" sz="3200" b="1" dirty="0">
              <a:solidFill>
                <a:srgbClr val="FFFF00"/>
              </a:solidFill>
            </a:rPr>
            <a:t>Creation/Curse/Catastrophe/Coalition</a:t>
          </a:r>
        </a:p>
      </dgm:t>
    </dgm:pt>
    <dgm:pt modelId="{77670EAC-1BB6-4134-B0B3-3B88DFC86065}" type="parTrans" cxnId="{CE5343D0-0628-4FD0-BCE4-896FF1B11B2E}">
      <dgm:prSet/>
      <dgm:spPr/>
      <dgm:t>
        <a:bodyPr/>
        <a:lstStyle/>
        <a:p>
          <a:endParaRPr lang="en-US" sz="4000" b="1"/>
        </a:p>
      </dgm:t>
    </dgm:pt>
    <dgm:pt modelId="{669A9A42-B28E-4835-B823-BC55DE58E754}" type="sibTrans" cxnId="{CE5343D0-0628-4FD0-BCE4-896FF1B11B2E}">
      <dgm:prSet/>
      <dgm:spPr/>
      <dgm:t>
        <a:bodyPr/>
        <a:lstStyle/>
        <a:p>
          <a:endParaRPr lang="en-US" sz="4000" b="1"/>
        </a:p>
      </dgm:t>
    </dgm:pt>
    <dgm:pt modelId="{3BA921C1-A50C-45C9-91F2-AFDF2A1259D0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3200" b="1" dirty="0"/>
            <a:t>Four Great Men </a:t>
          </a:r>
          <a:r>
            <a:rPr lang="en-US" sz="3200" b="1" dirty="0">
              <a:solidFill>
                <a:srgbClr val="FFFF00"/>
              </a:solidFill>
            </a:rPr>
            <a:t>Abraham/Isaac/Jacob/Joseph</a:t>
          </a:r>
        </a:p>
      </dgm:t>
    </dgm:pt>
    <dgm:pt modelId="{8AF24DAE-DF9F-4998-BAEB-728B14171A93}" type="parTrans" cxnId="{48DC9876-33D2-4592-BF90-FBDDD219883E}">
      <dgm:prSet/>
      <dgm:spPr/>
      <dgm:t>
        <a:bodyPr/>
        <a:lstStyle/>
        <a:p>
          <a:endParaRPr lang="en-US" sz="4000" b="1"/>
        </a:p>
      </dgm:t>
    </dgm:pt>
    <dgm:pt modelId="{D359AD9B-880D-40F8-B53B-4146AF087E39}" type="sibTrans" cxnId="{48DC9876-33D2-4592-BF90-FBDDD219883E}">
      <dgm:prSet/>
      <dgm:spPr/>
      <dgm:t>
        <a:bodyPr/>
        <a:lstStyle/>
        <a:p>
          <a:endParaRPr lang="en-US" sz="4000" b="1"/>
        </a:p>
      </dgm:t>
    </dgm:pt>
    <dgm:pt modelId="{784F8952-225F-43B2-AC9E-746093406BF2}" type="pres">
      <dgm:prSet presAssocID="{8CE79217-183C-4ECF-9ED7-6E76A226A11D}" presName="diagram" presStyleCnt="0">
        <dgm:presLayoutVars>
          <dgm:dir/>
          <dgm:resizeHandles val="exact"/>
        </dgm:presLayoutVars>
      </dgm:prSet>
      <dgm:spPr/>
    </dgm:pt>
    <dgm:pt modelId="{BA25F3AB-8EFE-43D0-9C50-8346772E8C7D}" type="pres">
      <dgm:prSet presAssocID="{7DB2614F-D921-4DD0-BB82-367F29D5D86F}" presName="node" presStyleLbl="node1" presStyleIdx="0" presStyleCnt="3" custScaleX="233366" custLinFactNeighborY="-21955">
        <dgm:presLayoutVars>
          <dgm:bulletEnabled val="1"/>
        </dgm:presLayoutVars>
      </dgm:prSet>
      <dgm:spPr/>
    </dgm:pt>
    <dgm:pt modelId="{4AB17E50-6832-47AE-B7FC-96C556A6DE18}" type="pres">
      <dgm:prSet presAssocID="{B1C69AEE-E9BD-4F5E-9168-9ED1F27F17DA}" presName="sibTrans" presStyleCnt="0"/>
      <dgm:spPr/>
    </dgm:pt>
    <dgm:pt modelId="{BEF036EE-5EA5-4A9A-9D54-562D5272FB31}" type="pres">
      <dgm:prSet presAssocID="{F0F9A915-61E2-4E26-A305-DE53794431FB}" presName="node" presStyleLbl="node1" presStyleIdx="1" presStyleCnt="3" custScaleX="267596" custLinFactNeighborX="2543" custLinFactNeighborY="31294">
        <dgm:presLayoutVars>
          <dgm:bulletEnabled val="1"/>
        </dgm:presLayoutVars>
      </dgm:prSet>
      <dgm:spPr/>
    </dgm:pt>
    <dgm:pt modelId="{52E0919C-6D21-4715-B200-BF5C2CB67B2F}" type="pres">
      <dgm:prSet presAssocID="{669A9A42-B28E-4835-B823-BC55DE58E754}" presName="sibTrans" presStyleCnt="0"/>
      <dgm:spPr/>
    </dgm:pt>
    <dgm:pt modelId="{DF06EEAF-889B-4341-82E3-ADE45D4C2F4D}" type="pres">
      <dgm:prSet presAssocID="{3BA921C1-A50C-45C9-91F2-AFDF2A1259D0}" presName="node" presStyleLbl="node1" presStyleIdx="2" presStyleCnt="3" custScaleX="237220" custLinFactNeighborX="-921" custLinFactNeighborY="28704">
        <dgm:presLayoutVars>
          <dgm:bulletEnabled val="1"/>
        </dgm:presLayoutVars>
      </dgm:prSet>
      <dgm:spPr/>
    </dgm:pt>
  </dgm:ptLst>
  <dgm:cxnLst>
    <dgm:cxn modelId="{B6A31861-288E-406C-963B-4EE1095234AD}" type="presOf" srcId="{8CE79217-183C-4ECF-9ED7-6E76A226A11D}" destId="{784F8952-225F-43B2-AC9E-746093406BF2}" srcOrd="0" destOrd="0" presId="urn:microsoft.com/office/officeart/2005/8/layout/default"/>
    <dgm:cxn modelId="{3201C041-73F2-46DE-BA4D-5DDACC055A3A}" type="presOf" srcId="{F0F9A915-61E2-4E26-A305-DE53794431FB}" destId="{BEF036EE-5EA5-4A9A-9D54-562D5272FB31}" srcOrd="0" destOrd="0" presId="urn:microsoft.com/office/officeart/2005/8/layout/default"/>
    <dgm:cxn modelId="{48DC9876-33D2-4592-BF90-FBDDD219883E}" srcId="{8CE79217-183C-4ECF-9ED7-6E76A226A11D}" destId="{3BA921C1-A50C-45C9-91F2-AFDF2A1259D0}" srcOrd="2" destOrd="0" parTransId="{8AF24DAE-DF9F-4998-BAEB-728B14171A93}" sibTransId="{D359AD9B-880D-40F8-B53B-4146AF087E39}"/>
    <dgm:cxn modelId="{2C6EF598-2945-4734-8AC8-A81657698CF0}" srcId="{8CE79217-183C-4ECF-9ED7-6E76A226A11D}" destId="{7DB2614F-D921-4DD0-BB82-367F29D5D86F}" srcOrd="0" destOrd="0" parTransId="{68E1C3A1-516C-429E-AB21-A2BDD7654536}" sibTransId="{B1C69AEE-E9BD-4F5E-9168-9ED1F27F17DA}"/>
    <dgm:cxn modelId="{D9008F9D-33BE-4B87-83B2-38425ED352D3}" type="presOf" srcId="{3BA921C1-A50C-45C9-91F2-AFDF2A1259D0}" destId="{DF06EEAF-889B-4341-82E3-ADE45D4C2F4D}" srcOrd="0" destOrd="0" presId="urn:microsoft.com/office/officeart/2005/8/layout/default"/>
    <dgm:cxn modelId="{C16C37D0-91D2-400B-B426-52BFB09CD661}" type="presOf" srcId="{7DB2614F-D921-4DD0-BB82-367F29D5D86F}" destId="{BA25F3AB-8EFE-43D0-9C50-8346772E8C7D}" srcOrd="0" destOrd="0" presId="urn:microsoft.com/office/officeart/2005/8/layout/default"/>
    <dgm:cxn modelId="{CE5343D0-0628-4FD0-BCE4-896FF1B11B2E}" srcId="{8CE79217-183C-4ECF-9ED7-6E76A226A11D}" destId="{F0F9A915-61E2-4E26-A305-DE53794431FB}" srcOrd="1" destOrd="0" parTransId="{77670EAC-1BB6-4134-B0B3-3B88DFC86065}" sibTransId="{669A9A42-B28E-4835-B823-BC55DE58E754}"/>
    <dgm:cxn modelId="{C57A0214-5947-43BD-8D60-29255F2E61D2}" type="presParOf" srcId="{784F8952-225F-43B2-AC9E-746093406BF2}" destId="{BA25F3AB-8EFE-43D0-9C50-8346772E8C7D}" srcOrd="0" destOrd="0" presId="urn:microsoft.com/office/officeart/2005/8/layout/default"/>
    <dgm:cxn modelId="{A5366B67-CC81-4E58-95E1-5E073211F2F4}" type="presParOf" srcId="{784F8952-225F-43B2-AC9E-746093406BF2}" destId="{4AB17E50-6832-47AE-B7FC-96C556A6DE18}" srcOrd="1" destOrd="0" presId="urn:microsoft.com/office/officeart/2005/8/layout/default"/>
    <dgm:cxn modelId="{1E7B3678-6BEA-4738-8DF3-EE0DEA35EFAA}" type="presParOf" srcId="{784F8952-225F-43B2-AC9E-746093406BF2}" destId="{BEF036EE-5EA5-4A9A-9D54-562D5272FB31}" srcOrd="2" destOrd="0" presId="urn:microsoft.com/office/officeart/2005/8/layout/default"/>
    <dgm:cxn modelId="{63CC1917-F201-4950-95E5-2019BAAF7D98}" type="presParOf" srcId="{784F8952-225F-43B2-AC9E-746093406BF2}" destId="{52E0919C-6D21-4715-B200-BF5C2CB67B2F}" srcOrd="3" destOrd="0" presId="urn:microsoft.com/office/officeart/2005/8/layout/default"/>
    <dgm:cxn modelId="{1035F123-0097-4C8F-85A2-CC1C23246514}" type="presParOf" srcId="{784F8952-225F-43B2-AC9E-746093406BF2}" destId="{DF06EEAF-889B-4341-82E3-ADE45D4C2F4D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F3AB-8EFE-43D0-9C50-8346772E8C7D}">
      <dsp:nvSpPr>
        <dsp:cNvPr id="0" name=""/>
        <dsp:cNvSpPr/>
      </dsp:nvSpPr>
      <dsp:spPr>
        <a:xfrm>
          <a:off x="1130997" y="0"/>
          <a:ext cx="10255124" cy="263666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Final Frontier" panose="020B0000000000000000" pitchFamily="34" charset="0"/>
            </a:rPr>
            <a:t>Genesis</a:t>
          </a:r>
        </a:p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Final Frontier" panose="020B0000000000000000" pitchFamily="34" charset="0"/>
            </a:rPr>
            <a:t>The Book of Beginnings</a:t>
          </a:r>
        </a:p>
      </dsp:txBody>
      <dsp:txXfrm>
        <a:off x="1130997" y="0"/>
        <a:ext cx="10255124" cy="2636662"/>
      </dsp:txXfrm>
    </dsp:sp>
    <dsp:sp modelId="{BEF036EE-5EA5-4A9A-9D54-562D5272FB31}">
      <dsp:nvSpPr>
        <dsp:cNvPr id="0" name=""/>
        <dsp:cNvSpPr/>
      </dsp:nvSpPr>
      <dsp:spPr>
        <a:xfrm>
          <a:off x="490640" y="4368345"/>
          <a:ext cx="11759340" cy="263666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Four Great Events - 4 C’s </a:t>
          </a:r>
        </a:p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00"/>
              </a:solidFill>
            </a:rPr>
            <a:t>Creation/Curse/Catastrophe/Coalition</a:t>
          </a:r>
        </a:p>
      </dsp:txBody>
      <dsp:txXfrm>
        <a:off x="490640" y="4368345"/>
        <a:ext cx="11759340" cy="2636662"/>
      </dsp:txXfrm>
    </dsp:sp>
    <dsp:sp modelId="{DF06EEAF-889B-4341-82E3-ADE45D4C2F4D}">
      <dsp:nvSpPr>
        <dsp:cNvPr id="0" name=""/>
        <dsp:cNvSpPr/>
      </dsp:nvSpPr>
      <dsp:spPr>
        <a:xfrm>
          <a:off x="1005844" y="7086457"/>
          <a:ext cx="10424486" cy="263666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Four Great Men </a:t>
          </a:r>
          <a:r>
            <a:rPr lang="en-US" sz="3200" b="1" kern="1200" dirty="0">
              <a:solidFill>
                <a:srgbClr val="FFFF00"/>
              </a:solidFill>
            </a:rPr>
            <a:t>Abraham/Isaac/Jacob/Joseph</a:t>
          </a:r>
        </a:p>
      </dsp:txBody>
      <dsp:txXfrm>
        <a:off x="1005844" y="7086457"/>
        <a:ext cx="10424486" cy="26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6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6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29" y="0"/>
            <a:ext cx="13413529" cy="1006250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779" y="4840078"/>
            <a:ext cx="8679263" cy="2166747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779" y="7006824"/>
            <a:ext cx="8679263" cy="276999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997185" y="2711425"/>
            <a:ext cx="1452879" cy="2769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1CEA7E9-48F5-4D9E-AC5C-A96B15AB279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9146439" y="4816982"/>
            <a:ext cx="5661033" cy="276999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360278" y="0"/>
            <a:ext cx="1005840" cy="161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1970" y="927647"/>
            <a:ext cx="1160585" cy="632033"/>
          </a:xfrm>
          <a:prstGeom prst="rect">
            <a:avLst/>
          </a:prstGeom>
        </p:spPr>
        <p:txBody>
          <a:bodyPr anchor="b"/>
          <a:lstStyle>
            <a:lvl1pPr algn="ctr">
              <a:defRPr sz="4107"/>
            </a:lvl1pPr>
          </a:lstStyle>
          <a:p>
            <a:fld id="{C213DF8B-D7C5-440E-9BC3-5FC4CA95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8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4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4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Text Box 3"/>
          <p:cNvSpPr txBox="1">
            <a:spLocks/>
          </p:cNvSpPr>
          <p:nvPr/>
        </p:nvSpPr>
        <p:spPr bwMode="auto">
          <a:xfrm>
            <a:off x="1005840" y="223520"/>
            <a:ext cx="11399520" cy="17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867" i="1">
                <a:solidFill>
                  <a:srgbClr val="FFFF00"/>
                </a:solidFill>
                <a:latin typeface="Baskerville Old Face" pitchFamily="18" charset="0"/>
                <a:cs typeface="Segoe UI" pitchFamily="34" charset="0"/>
              </a:rPr>
              <a:t>Southeast Georgia</a:t>
            </a:r>
            <a:br>
              <a:rPr lang="en-US" sz="5867" b="1" i="1">
                <a:solidFill>
                  <a:srgbClr val="FFFF00"/>
                </a:solidFill>
                <a:latin typeface="Arial Narrow" pitchFamily="34" charset="0"/>
                <a:cs typeface="Segoe UI" pitchFamily="34" charset="0"/>
              </a:rPr>
            </a:br>
            <a:r>
              <a:rPr lang="en-US" sz="7040">
                <a:solidFill>
                  <a:srgbClr val="FFFF00"/>
                </a:solidFill>
                <a:latin typeface="Ringbearer" pitchFamily="18" charset="0"/>
                <a:cs typeface="Segoe UI" pitchFamily="34" charset="0"/>
              </a:rPr>
              <a:t>School of the Bible</a:t>
            </a:r>
            <a:endParaRPr lang="en-US" sz="7040">
              <a:latin typeface="Ringbearer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2142068"/>
            <a:ext cx="12628880" cy="713401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9DA41-DC46-4665-BB70-998C232899C3}"/>
              </a:ext>
            </a:extLst>
          </p:cNvPr>
          <p:cNvSpPr txBox="1"/>
          <p:nvPr/>
        </p:nvSpPr>
        <p:spPr>
          <a:xfrm>
            <a:off x="1452880" y="2158033"/>
            <a:ext cx="1017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Final Frontier" panose="020B0000000000000000" pitchFamily="34" charset="0"/>
              </a:rPr>
              <a:t>Lesson 11</a:t>
            </a:r>
            <a:endParaRPr lang="en-US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76200" y="4800600"/>
            <a:ext cx="13187680" cy="3767185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1 Samuel 8:7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And the LORD said unto Samuel, Hearken unto the voice of the people in all that they say unto thee: for they have not rejected thee, but they have rejected me, that I should not reign over them.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761999" y="335280"/>
            <a:ext cx="12202162" cy="4312920"/>
            <a:chOff x="651214" y="89892"/>
            <a:chExt cx="7038014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51214" y="89892"/>
              <a:ext cx="6863499" cy="170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>
                  <a:latin typeface="Final Frontier" panose="020B0000000000000000" pitchFamily="34" charset="0"/>
                </a:rPr>
                <a:t>1</a:t>
              </a:r>
              <a:r>
                <a:rPr lang="en-US" sz="7200" b="1" baseline="30000" dirty="0">
                  <a:latin typeface="Final Frontier" panose="020B0000000000000000" pitchFamily="34" charset="0"/>
                </a:rPr>
                <a:t>st</a:t>
              </a:r>
              <a:r>
                <a:rPr lang="en-US" sz="7200" b="1" dirty="0">
                  <a:latin typeface="Final Frontier" panose="020B0000000000000000" pitchFamily="34" charset="0"/>
                </a:rPr>
                <a:t> Samuel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Book Of Rejection</a:t>
              </a:r>
            </a:p>
            <a:p>
              <a:pPr marL="0" indent="0" algn="ctr">
                <a:buNone/>
              </a:pPr>
              <a:r>
                <a:rPr lang="en-US" sz="6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(Israel’s 1</a:t>
              </a:r>
              <a:r>
                <a:rPr lang="en-US" sz="6000" b="1" baseline="30000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st</a:t>
              </a:r>
              <a:r>
                <a:rPr lang="en-US" sz="6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 King – Saul)</a:t>
              </a:r>
              <a:endPara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221BE57-8318-49EB-9226-2A954CEBBA59}"/>
              </a:ext>
            </a:extLst>
          </p:cNvPr>
          <p:cNvSpPr/>
          <p:nvPr/>
        </p:nvSpPr>
        <p:spPr>
          <a:xfrm>
            <a:off x="8763000" y="3200400"/>
            <a:ext cx="21336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4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223520" y="5562600"/>
            <a:ext cx="13187680" cy="3705630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2 Samuel 5:4-5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David was thirty years old When he began to reign, and he reigned forty years. In Hebron he reigned over Judah seven years and six months: and in Jerusalem he reigned thirty and three years over all Israel and Judah.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762001" y="228600"/>
            <a:ext cx="12202160" cy="5151120"/>
            <a:chOff x="651215" y="89892"/>
            <a:chExt cx="7038013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51215" y="108949"/>
              <a:ext cx="6863499" cy="170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>
                  <a:latin typeface="Final Frontier" panose="020B0000000000000000" pitchFamily="34" charset="0"/>
                </a:rPr>
                <a:t>2</a:t>
              </a:r>
              <a:r>
                <a:rPr lang="en-US" sz="7200" b="1" baseline="30000" dirty="0">
                  <a:latin typeface="Final Frontier" panose="020B0000000000000000" pitchFamily="34" charset="0"/>
                </a:rPr>
                <a:t>nd</a:t>
              </a:r>
              <a:r>
                <a:rPr lang="en-US" sz="7200" b="1" dirty="0">
                  <a:latin typeface="Final Frontier" panose="020B0000000000000000" pitchFamily="34" charset="0"/>
                </a:rPr>
                <a:t>  Samuel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Book of 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Triumphs &amp; Troubles</a:t>
              </a:r>
            </a:p>
            <a:p>
              <a:pPr marL="0" indent="0" algn="ctr">
                <a:buNone/>
              </a:pPr>
              <a:r>
                <a:rPr lang="en-US" sz="6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(Israel’s 2nd King – David)</a:t>
              </a:r>
              <a:endPara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1EEB61-F455-4F04-92CA-1449CAC8BF20}"/>
              </a:ext>
            </a:extLst>
          </p:cNvPr>
          <p:cNvSpPr/>
          <p:nvPr/>
        </p:nvSpPr>
        <p:spPr>
          <a:xfrm>
            <a:off x="8839200" y="4114800"/>
            <a:ext cx="2286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3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223520" y="5562600"/>
            <a:ext cx="13187680" cy="2228302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1 Kings 2: 12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Then sat Solomon upon the throne of David his father; and his kingdom was established greatly.</a:t>
            </a:r>
            <a:endParaRPr lang="en-US" sz="4400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762001" y="228600"/>
            <a:ext cx="12202160" cy="5151120"/>
            <a:chOff x="651215" y="89892"/>
            <a:chExt cx="7038013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51215" y="108949"/>
              <a:ext cx="6863499" cy="170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>
                  <a:latin typeface="Final Frontier" panose="020B0000000000000000" pitchFamily="34" charset="0"/>
                </a:rPr>
                <a:t>1</a:t>
              </a:r>
              <a:r>
                <a:rPr lang="en-US" sz="7200" b="1" baseline="30000" dirty="0">
                  <a:latin typeface="Final Frontier" panose="020B0000000000000000" pitchFamily="34" charset="0"/>
                </a:rPr>
                <a:t>st</a:t>
              </a:r>
              <a:r>
                <a:rPr lang="en-US" sz="7200" b="1" dirty="0">
                  <a:latin typeface="Final Frontier" panose="020B0000000000000000" pitchFamily="34" charset="0"/>
                </a:rPr>
                <a:t> Kings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Book of 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Divided Kingdom</a:t>
              </a:r>
              <a:endPara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7EB1E61-0D8E-4994-8DCD-9A134112FF5D}"/>
              </a:ext>
            </a:extLst>
          </p:cNvPr>
          <p:cNvSpPr/>
          <p:nvPr/>
        </p:nvSpPr>
        <p:spPr>
          <a:xfrm>
            <a:off x="4114800" y="3505200"/>
            <a:ext cx="74676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4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223520" y="5562600"/>
            <a:ext cx="13187680" cy="3459409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2 Kings 23: 27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And the LORD said, I will remove Judah also out of my sight, as I have removed Israel, and will cast off this city Jerusalem which I have chosen, and the house of which I said, My name shall be there. </a:t>
            </a:r>
            <a:endParaRPr lang="en-US" sz="4400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762001" y="228600"/>
            <a:ext cx="12202160" cy="5151120"/>
            <a:chOff x="651215" y="89892"/>
            <a:chExt cx="7038013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51215" y="108949"/>
              <a:ext cx="6863499" cy="170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>
                  <a:latin typeface="Final Frontier" panose="020B0000000000000000" pitchFamily="34" charset="0"/>
                </a:rPr>
                <a:t>2</a:t>
              </a:r>
              <a:r>
                <a:rPr lang="en-US" sz="7200" b="1" baseline="30000" dirty="0">
                  <a:latin typeface="Final Frontier" panose="020B0000000000000000" pitchFamily="34" charset="0"/>
                </a:rPr>
                <a:t>nd</a:t>
              </a:r>
              <a:r>
                <a:rPr lang="en-US" sz="7200" b="1" dirty="0">
                  <a:latin typeface="Final Frontier" panose="020B0000000000000000" pitchFamily="34" charset="0"/>
                </a:rPr>
                <a:t> Kings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Book of 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Kingdom Captivity</a:t>
              </a:r>
            </a:p>
            <a:p>
              <a:pPr marL="0" indent="0" algn="ctr"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Israel—Assyrians</a:t>
              </a:r>
            </a:p>
            <a:p>
              <a:pPr marL="0" indent="0" algn="ctr"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Judah—Babylonians </a:t>
              </a:r>
              <a:endParaRPr lang="en-US" sz="2400" b="1" dirty="0">
                <a:solidFill>
                  <a:schemeClr val="bg1"/>
                </a:solidFill>
                <a:latin typeface="Perpetua Titling MT" panose="020205020605050208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C334401-F44E-46CE-B842-0C465524B224}"/>
              </a:ext>
            </a:extLst>
          </p:cNvPr>
          <p:cNvSpPr/>
          <p:nvPr/>
        </p:nvSpPr>
        <p:spPr>
          <a:xfrm>
            <a:off x="6934200" y="2971800"/>
            <a:ext cx="4876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B24584-51DB-4ED9-BEB4-AB0079C704D0}"/>
              </a:ext>
            </a:extLst>
          </p:cNvPr>
          <p:cNvSpPr/>
          <p:nvPr/>
        </p:nvSpPr>
        <p:spPr>
          <a:xfrm>
            <a:off x="6400800" y="3962400"/>
            <a:ext cx="4876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1B457-E793-4489-9B07-2F8C6A8D9E75}"/>
              </a:ext>
            </a:extLst>
          </p:cNvPr>
          <p:cNvSpPr/>
          <p:nvPr/>
        </p:nvSpPr>
        <p:spPr>
          <a:xfrm>
            <a:off x="6324600" y="4572000"/>
            <a:ext cx="4876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1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7804EA-8916-4D61-A2D3-886EEF33CEC0}"/>
              </a:ext>
            </a:extLst>
          </p:cNvPr>
          <p:cNvSpPr txBox="1"/>
          <p:nvPr/>
        </p:nvSpPr>
        <p:spPr>
          <a:xfrm>
            <a:off x="76200" y="152400"/>
            <a:ext cx="13258800" cy="71096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inal Frontier" panose="020B0000000000000000" pitchFamily="34" charset="0"/>
              </a:rPr>
              <a:t>1</a:t>
            </a:r>
            <a:r>
              <a:rPr lang="en-US" sz="6000" b="1" baseline="30000" dirty="0">
                <a:solidFill>
                  <a:schemeClr val="bg1"/>
                </a:solidFill>
                <a:latin typeface="Final Frontier" panose="020B0000000000000000" pitchFamily="34" charset="0"/>
              </a:rPr>
              <a:t>st</a:t>
            </a:r>
            <a:r>
              <a:rPr lang="en-US" sz="6000" b="1" dirty="0">
                <a:solidFill>
                  <a:schemeClr val="bg1"/>
                </a:solidFill>
                <a:latin typeface="Final Frontier" panose="020B0000000000000000" pitchFamily="34" charset="0"/>
              </a:rPr>
              <a:t>Chronicles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inal Frontier" panose="020B0000000000000000" pitchFamily="34" charset="0"/>
              </a:rPr>
              <a:t>Highlights of David’s Life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Final Frontier" panose="020B0000000000000000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Final Frontier" panose="020B0000000000000000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Final Frontier" panose="020B0000000000000000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inal Frontier" panose="020B0000000000000000" pitchFamily="34" charset="0"/>
              </a:rPr>
              <a:t>2</a:t>
            </a:r>
            <a:r>
              <a:rPr lang="en-US" sz="6000" b="1" baseline="30000" dirty="0">
                <a:solidFill>
                  <a:schemeClr val="bg1"/>
                </a:solidFill>
                <a:latin typeface="Final Frontier" panose="020B0000000000000000" pitchFamily="34" charset="0"/>
              </a:rPr>
              <a:t>nd</a:t>
            </a:r>
            <a:r>
              <a:rPr lang="en-US" sz="6000" b="1" dirty="0">
                <a:solidFill>
                  <a:schemeClr val="bg1"/>
                </a:solidFill>
                <a:latin typeface="Final Frontier" panose="020B0000000000000000" pitchFamily="34" charset="0"/>
              </a:rPr>
              <a:t>Chronicles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Final Frontier" panose="020B0000000000000000" pitchFamily="34" charset="0"/>
              </a:rPr>
              <a:t>Solomon &amp; His Successors</a:t>
            </a:r>
            <a:endParaRPr lang="en-US" sz="5400" b="1" dirty="0">
              <a:solidFill>
                <a:schemeClr val="bg1"/>
              </a:solidFill>
              <a:latin typeface="Final Frontier" panose="020B00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856F8-DC12-4DE0-981D-1DA553877C30}"/>
              </a:ext>
            </a:extLst>
          </p:cNvPr>
          <p:cNvSpPr txBox="1"/>
          <p:nvPr/>
        </p:nvSpPr>
        <p:spPr>
          <a:xfrm>
            <a:off x="0" y="2209800"/>
            <a:ext cx="13411200" cy="286232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 Chronicles 17:9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Also I will ordain a place for my people Israel, and will plant them, and they shall dwell in their place, and shall be moved no more; neither shall the children of wickedness waste them any more, as at the beginning,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544BF-AC76-49EA-A560-ACA8B50E3318}"/>
              </a:ext>
            </a:extLst>
          </p:cNvPr>
          <p:cNvSpPr txBox="1"/>
          <p:nvPr/>
        </p:nvSpPr>
        <p:spPr>
          <a:xfrm>
            <a:off x="0" y="7216676"/>
            <a:ext cx="13411200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 Chronicles 7:14 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If my people, which are called by my name, shall humble themselves, and pray, and seek my face, and turn from their wicked ways; then will I hear from heaven, and will forgive their sin, and will heal their land. </a:t>
            </a:r>
          </a:p>
        </p:txBody>
      </p:sp>
    </p:spTree>
    <p:extLst>
      <p:ext uri="{BB962C8B-B14F-4D97-AF65-F5344CB8AC3E}">
        <p14:creationId xmlns:p14="http://schemas.microsoft.com/office/powerpoint/2010/main" val="336926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CC1CC2-B2AF-472D-A07F-ECC52E4323B9}"/>
              </a:ext>
            </a:extLst>
          </p:cNvPr>
          <p:cNvSpPr txBox="1"/>
          <p:nvPr/>
        </p:nvSpPr>
        <p:spPr>
          <a:xfrm>
            <a:off x="1752600" y="152400"/>
            <a:ext cx="1017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>
                <a:solidFill>
                  <a:srgbClr val="FFFF00"/>
                </a:solidFill>
                <a:latin typeface="Final Frontier" panose="020B0000000000000000" pitchFamily="34" charset="0"/>
              </a:rPr>
              <a:t>Lesson 11</a:t>
            </a:r>
            <a:endParaRPr lang="en-US" sz="8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27E8B1-F92E-41DD-9930-C7E79E36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3411200" cy="80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0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CC1CC2-B2AF-472D-A07F-ECC52E4323B9}"/>
              </a:ext>
            </a:extLst>
          </p:cNvPr>
          <p:cNvSpPr txBox="1"/>
          <p:nvPr/>
        </p:nvSpPr>
        <p:spPr>
          <a:xfrm>
            <a:off x="1752600" y="76200"/>
            <a:ext cx="1017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Final Frontier" panose="020B0000000000000000" pitchFamily="34" charset="0"/>
              </a:rPr>
              <a:t>Lesson 11</a:t>
            </a:r>
            <a:endParaRPr lang="en-US" sz="8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804EA-8916-4D61-A2D3-886EEF33CEC0}"/>
              </a:ext>
            </a:extLst>
          </p:cNvPr>
          <p:cNvSpPr txBox="1"/>
          <p:nvPr/>
        </p:nvSpPr>
        <p:spPr>
          <a:xfrm>
            <a:off x="152400" y="1676400"/>
            <a:ext cx="132588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Final Frontier" panose="020B0000000000000000" pitchFamily="34" charset="0"/>
              </a:rPr>
              <a:t>Ezra</a:t>
            </a:r>
            <a:endParaRPr lang="en-US" sz="6000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Final Frontier" panose="020B0000000000000000" pitchFamily="34" charset="0"/>
              </a:rPr>
              <a:t>The Book of Return &amp; Restoration</a:t>
            </a:r>
          </a:p>
          <a:p>
            <a:pPr algn="ctr"/>
            <a:endParaRPr lang="en-US" sz="3600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7200" dirty="0">
                <a:solidFill>
                  <a:srgbClr val="FFFF00"/>
                </a:solidFill>
                <a:latin typeface="Final Frontier" panose="020B0000000000000000" pitchFamily="34" charset="0"/>
              </a:rPr>
              <a:t>Nehemiah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Final Frontier" panose="020B0000000000000000" pitchFamily="34" charset="0"/>
              </a:rPr>
              <a:t>The Book of Rebuilding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7200" dirty="0">
                <a:solidFill>
                  <a:srgbClr val="FFFF00"/>
                </a:solidFill>
                <a:latin typeface="Final Frontier" panose="020B0000000000000000" pitchFamily="34" charset="0"/>
              </a:rPr>
              <a:t>Esther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Final Frontier" panose="020B0000000000000000" pitchFamily="34" charset="0"/>
              </a:rPr>
              <a:t>The Book of Providential Care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Final Frontier" panose="020B00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1BD1E-13DD-4EDB-952E-9614DA92D685}"/>
              </a:ext>
            </a:extLst>
          </p:cNvPr>
          <p:cNvSpPr/>
          <p:nvPr/>
        </p:nvSpPr>
        <p:spPr>
          <a:xfrm>
            <a:off x="685800" y="2971800"/>
            <a:ext cx="12192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CE56A-3F26-40B0-8F87-851CB99914D0}"/>
              </a:ext>
            </a:extLst>
          </p:cNvPr>
          <p:cNvSpPr/>
          <p:nvPr/>
        </p:nvSpPr>
        <p:spPr>
          <a:xfrm>
            <a:off x="685800" y="5334000"/>
            <a:ext cx="12192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A13A7-2297-4FE8-89B2-08A3A5ADB04B}"/>
              </a:ext>
            </a:extLst>
          </p:cNvPr>
          <p:cNvSpPr/>
          <p:nvPr/>
        </p:nvSpPr>
        <p:spPr>
          <a:xfrm>
            <a:off x="914400" y="8001000"/>
            <a:ext cx="12192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747" y="1012158"/>
            <a:ext cx="8019898" cy="993029"/>
          </a:xfrm>
        </p:spPr>
        <p:txBody>
          <a:bodyPr anchor="ctr"/>
          <a:lstStyle/>
          <a:p>
            <a:pPr marL="335288" indent="-335288">
              <a:buFont typeface="Arial" panose="020B0604020202020204" pitchFamily="34" charset="0"/>
              <a:buChar char="•"/>
            </a:pPr>
            <a:r>
              <a:rPr lang="en-US" sz="6453" kern="1200" dirty="0">
                <a:solidFill>
                  <a:schemeClr val="bg1"/>
                </a:solidFill>
              </a:rPr>
              <a:t>Two Exiles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712" y="2009989"/>
            <a:ext cx="8679263" cy="1200329"/>
          </a:xfrm>
        </p:spPr>
        <p:txBody>
          <a:bodyPr/>
          <a:lstStyle/>
          <a:p>
            <a:r>
              <a:rPr lang="en-US" sz="3000" kern="1200" dirty="0">
                <a:solidFill>
                  <a:srgbClr val="FFFF00"/>
                </a:solidFill>
              </a:rPr>
              <a:t>Israel (10 Tribes)-722 B.C. - Assyrian</a:t>
            </a:r>
            <a:br>
              <a:rPr lang="en-US" sz="3000" kern="1200" dirty="0">
                <a:solidFill>
                  <a:srgbClr val="FFFF00"/>
                </a:solidFill>
              </a:rPr>
            </a:br>
            <a:r>
              <a:rPr lang="en-US" sz="3000" kern="1200" dirty="0">
                <a:solidFill>
                  <a:srgbClr val="FFFF00"/>
                </a:solidFill>
              </a:rPr>
              <a:t>Judah (2 Tribes)-586 B.C. - Babylonian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850747" y="3173202"/>
            <a:ext cx="10290861" cy="1341120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35288" indent="-335288">
              <a:buFont typeface="Arial" panose="020B0604020202020204" pitchFamily="34" charset="0"/>
              <a:buChar char="•"/>
            </a:pPr>
            <a:r>
              <a:rPr lang="en-US" sz="6453" dirty="0"/>
              <a:t>Three Deportations (Judah)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66712" y="4578109"/>
            <a:ext cx="8679263" cy="1510576"/>
          </a:xfrm>
          <a:prstGeom prst="rect">
            <a:avLst/>
          </a:prstGeom>
        </p:spPr>
        <p:txBody>
          <a:bodyPr vert="horz" lIns="134112" tIns="67056" rIns="134112" bIns="67056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13" dirty="0">
                <a:solidFill>
                  <a:srgbClr val="FFFF00"/>
                </a:solidFill>
              </a:rPr>
              <a:t>Court (Daniel)… 606 B.C.</a:t>
            </a:r>
          </a:p>
          <a:p>
            <a:r>
              <a:rPr lang="en-US" sz="3813" dirty="0">
                <a:solidFill>
                  <a:srgbClr val="FFFF00"/>
                </a:solidFill>
              </a:rPr>
              <a:t>Craftsmen (Ezekiel)… 597 B.C.</a:t>
            </a:r>
          </a:p>
          <a:p>
            <a:r>
              <a:rPr lang="en-US" sz="3813" dirty="0">
                <a:solidFill>
                  <a:srgbClr val="FFFF00"/>
                </a:solidFill>
              </a:rPr>
              <a:t>COMMON (The Rest of them) … 586 B.C.</a:t>
            </a:r>
          </a:p>
          <a:p>
            <a:endParaRPr lang="en-US" sz="264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846277" y="6052140"/>
            <a:ext cx="10290861" cy="1341120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35288" indent="-335288">
              <a:buFont typeface="Arial" panose="020B0604020202020204" pitchFamily="34" charset="0"/>
              <a:buChar char="•"/>
            </a:pPr>
            <a:r>
              <a:rPr lang="en-US" sz="6453" dirty="0"/>
              <a:t>Three Returns (Judah)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75653" y="7363168"/>
            <a:ext cx="8679263" cy="1510576"/>
          </a:xfrm>
          <a:prstGeom prst="rect">
            <a:avLst/>
          </a:prstGeom>
        </p:spPr>
        <p:txBody>
          <a:bodyPr vert="horz" lIns="134112" tIns="67056" rIns="134112" bIns="67056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13" dirty="0">
                <a:solidFill>
                  <a:srgbClr val="FFFF00"/>
                </a:solidFill>
              </a:rPr>
              <a:t>Zerubbabel (50,000 of Judah)… 536 B.C.</a:t>
            </a:r>
          </a:p>
          <a:p>
            <a:r>
              <a:rPr lang="en-US" sz="3813" dirty="0">
                <a:solidFill>
                  <a:srgbClr val="FFFF00"/>
                </a:solidFill>
              </a:rPr>
              <a:t>Ezra (2,000 Priests &amp; Levites)… 458 B.C.</a:t>
            </a:r>
          </a:p>
          <a:p>
            <a:r>
              <a:rPr lang="en-US" sz="3813" dirty="0">
                <a:solidFill>
                  <a:srgbClr val="FFFF00"/>
                </a:solidFill>
              </a:rPr>
              <a:t>Nehemiah … 444 B.C.</a:t>
            </a:r>
          </a:p>
          <a:p>
            <a:endParaRPr lang="en-US" sz="264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88643" y="3594202"/>
            <a:ext cx="13411" cy="4720742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9252" y="5579060"/>
            <a:ext cx="961137" cy="6340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60" b="1" dirty="0"/>
              <a:t>70</a:t>
            </a:r>
          </a:p>
          <a:p>
            <a:pPr algn="ctr"/>
            <a:r>
              <a:rPr lang="en-US" sz="1760" b="1" dirty="0"/>
              <a:t>Years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53698" y="4347058"/>
            <a:ext cx="13411" cy="4720742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18169" y="4575455"/>
            <a:ext cx="24403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BABYLON</a:t>
            </a:r>
          </a:p>
          <a:p>
            <a:pPr algn="ctr"/>
            <a:r>
              <a:rPr lang="en-US" sz="2400" dirty="0"/>
              <a:t>Nebuchadnezzar</a:t>
            </a:r>
            <a:endParaRPr lang="en-US" sz="1760" dirty="0"/>
          </a:p>
        </p:txBody>
      </p:sp>
      <p:sp>
        <p:nvSpPr>
          <p:cNvPr id="15" name="TextBox 14"/>
          <p:cNvSpPr txBox="1"/>
          <p:nvPr/>
        </p:nvSpPr>
        <p:spPr>
          <a:xfrm>
            <a:off x="10044991" y="6399378"/>
            <a:ext cx="2440303" cy="2620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PERSIA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Cyrus the Great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Darius I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Xerxes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Artaxerxes I</a:t>
            </a:r>
            <a:endParaRPr lang="en-US" sz="176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3B2E23-04FF-4D08-BDD8-1F6FC9729B2C}"/>
              </a:ext>
            </a:extLst>
          </p:cNvPr>
          <p:cNvSpPr/>
          <p:nvPr/>
        </p:nvSpPr>
        <p:spPr>
          <a:xfrm>
            <a:off x="1752600" y="6324600"/>
            <a:ext cx="541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4B3DE7-D789-4069-95D6-C88F3375D513}"/>
              </a:ext>
            </a:extLst>
          </p:cNvPr>
          <p:cNvSpPr/>
          <p:nvPr/>
        </p:nvSpPr>
        <p:spPr>
          <a:xfrm>
            <a:off x="1752600" y="1066800"/>
            <a:ext cx="5638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691E47-C185-4313-8279-6ECECC56C95F}"/>
              </a:ext>
            </a:extLst>
          </p:cNvPr>
          <p:cNvSpPr/>
          <p:nvPr/>
        </p:nvSpPr>
        <p:spPr>
          <a:xfrm>
            <a:off x="1676400" y="3429000"/>
            <a:ext cx="7239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52" y="1012158"/>
            <a:ext cx="4288602" cy="993029"/>
          </a:xfrm>
          <a:solidFill>
            <a:srgbClr val="0070C0"/>
          </a:solidFill>
        </p:spPr>
        <p:txBody>
          <a:bodyPr anchor="ctr"/>
          <a:lstStyle/>
          <a:p>
            <a:pPr marL="335288" indent="-335288">
              <a:buFont typeface="Arial" panose="020B0604020202020204" pitchFamily="34" charset="0"/>
              <a:buChar char="•"/>
            </a:pPr>
            <a:r>
              <a:rPr lang="en-US" sz="6453" dirty="0">
                <a:solidFill>
                  <a:schemeClr val="bg1"/>
                </a:solidFill>
              </a:rPr>
              <a:t>Ezra</a:t>
            </a:r>
            <a:endParaRPr lang="en-US" sz="352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1" y="2115253"/>
            <a:ext cx="5273040" cy="4053899"/>
          </a:xfrm>
        </p:spPr>
        <p:txBody>
          <a:bodyPr>
            <a:normAutofit/>
          </a:bodyPr>
          <a:lstStyle/>
          <a:p>
            <a:pPr defTabSz="457200" rt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813" kern="12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Ch. 1-2	  Return</a:t>
            </a:r>
          </a:p>
          <a:p>
            <a:pPr defTabSz="457200" rt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813" kern="12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Ch. 3-6	  Rebuild</a:t>
            </a:r>
          </a:p>
          <a:p>
            <a:pPr defTabSz="457200" rt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813" kern="12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Ch. 7-8	  RENEW</a:t>
            </a:r>
          </a:p>
          <a:p>
            <a:pPr defTabSz="457200" rt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813" kern="12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Ch. 9-10	  Reform</a:t>
            </a:r>
          </a:p>
          <a:p>
            <a:endParaRPr lang="en-US" sz="381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6974229" y="990600"/>
            <a:ext cx="4912971" cy="1005840"/>
          </a:xfrm>
          <a:prstGeom prst="rect">
            <a:avLst/>
          </a:prstGeom>
          <a:solidFill>
            <a:srgbClr val="0070C0"/>
          </a:solidFill>
        </p:spPr>
        <p:txBody>
          <a:bodyPr vert="horz" lIns="134112" tIns="67056" rIns="134112" bIns="67056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35288" indent="-335288">
              <a:buFont typeface="Arial" panose="020B0604020202020204" pitchFamily="34" charset="0"/>
              <a:buChar char="•"/>
            </a:pPr>
            <a:r>
              <a:rPr lang="en-US" sz="6453" dirty="0"/>
              <a:t>Nehemiah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10400" y="2164427"/>
            <a:ext cx="4979213" cy="4053899"/>
          </a:xfrm>
          <a:prstGeom prst="rect">
            <a:avLst/>
          </a:prstGeom>
        </p:spPr>
        <p:txBody>
          <a:bodyPr vert="horz" lIns="134112" tIns="67056" rIns="134112" bIns="67056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13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3813" cap="none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sz="3813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1-2	   Return</a:t>
            </a:r>
          </a:p>
          <a:p>
            <a:r>
              <a:rPr lang="en-US" sz="3813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3813" cap="none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sz="3813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3-6	   Rebuild</a:t>
            </a:r>
          </a:p>
          <a:p>
            <a:r>
              <a:rPr lang="en-US" sz="3813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3813" cap="none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sz="3813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7-8	   ReNEW</a:t>
            </a:r>
          </a:p>
          <a:p>
            <a:r>
              <a:rPr lang="en-US" sz="3813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3813" cap="none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sz="3813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9-10		Reform</a:t>
            </a:r>
          </a:p>
          <a:p>
            <a:endParaRPr lang="en-US" sz="3813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6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696517" y="7094525"/>
            <a:ext cx="10158984" cy="1560636"/>
          </a:xfrm>
          <a:prstGeom prst="rect">
            <a:avLst/>
          </a:prstGeom>
          <a:solidFill>
            <a:srgbClr val="0070C0"/>
          </a:solidFill>
        </p:spPr>
        <p:txBody>
          <a:bodyPr vert="horz" lIns="134112" tIns="67056" rIns="134112" bIns="67056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13" cap="none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</a:t>
            </a:r>
            <a:r>
              <a:rPr lang="en-US" sz="381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9</a:t>
            </a:r>
          </a:p>
          <a:p>
            <a:pPr algn="ctr"/>
            <a:r>
              <a:rPr lang="en-US" sz="3813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Prayer of Confession</a:t>
            </a:r>
            <a:endParaRPr lang="en-US" sz="264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4419600" y="5029200"/>
            <a:ext cx="1588620" cy="262859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7662264" y="5181600"/>
            <a:ext cx="1481736" cy="245831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9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" y="1104645"/>
            <a:ext cx="13258800" cy="848052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3500">
              <a:spcBef>
                <a:spcPts val="254"/>
              </a:spcBef>
            </a:pPr>
            <a:r>
              <a:rPr sz="2600" b="1" spc="-10" dirty="0">
                <a:latin typeface="Segoe UI"/>
                <a:cs typeface="Segoe UI"/>
              </a:rPr>
              <a:t>Author:</a:t>
            </a:r>
            <a:endParaRPr sz="2600" dirty="0">
              <a:latin typeface="Segoe UI"/>
              <a:cs typeface="Segoe UI"/>
            </a:endParaRPr>
          </a:p>
          <a:p>
            <a:pPr marL="520700" indent="-229235">
              <a:spcBef>
                <a:spcPts val="155"/>
              </a:spcBef>
              <a:buFont typeface="Symbol"/>
              <a:buChar char=""/>
              <a:tabLst>
                <a:tab pos="520700" algn="l"/>
                <a:tab pos="521334" algn="l"/>
              </a:tabLst>
            </a:pP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Ezra</a:t>
            </a:r>
            <a:r>
              <a:rPr sz="2600" b="1" spc="-2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—</a:t>
            </a:r>
            <a:r>
              <a:rPr sz="2600" spc="-2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“the</a:t>
            </a:r>
            <a:r>
              <a:rPr sz="2600" spc="-2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Lord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helps</a:t>
            </a:r>
            <a:r>
              <a:rPr sz="2600" spc="-5" dirty="0">
                <a:latin typeface="Segoe UI"/>
                <a:cs typeface="Segoe UI"/>
              </a:rPr>
              <a:t>”</a:t>
            </a:r>
            <a:endParaRPr sz="2600" dirty="0">
              <a:latin typeface="Segoe UI"/>
              <a:cs typeface="Segoe UI"/>
            </a:endParaRPr>
          </a:p>
          <a:p>
            <a:pPr marL="520700" indent="-229235">
              <a:spcBef>
                <a:spcPts val="155"/>
              </a:spcBef>
              <a:buFont typeface="Symbol"/>
              <a:buChar char=""/>
              <a:tabLst>
                <a:tab pos="520700" algn="l"/>
                <a:tab pos="521334" algn="l"/>
              </a:tabLst>
            </a:pPr>
            <a:r>
              <a:rPr sz="2600" spc="-5" dirty="0">
                <a:latin typeface="Segoe UI"/>
                <a:cs typeface="Segoe UI"/>
              </a:rPr>
              <a:t>Ezra</a:t>
            </a:r>
            <a:r>
              <a:rPr sz="2600" dirty="0">
                <a:latin typeface="Segoe UI"/>
                <a:cs typeface="Segoe UI"/>
              </a:rPr>
              <a:t> was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primarily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a </a:t>
            </a:r>
            <a:r>
              <a:rPr sz="2600" spc="-5" dirty="0">
                <a:latin typeface="Segoe UI"/>
                <a:cs typeface="Segoe UI"/>
              </a:rPr>
              <a:t>religious</a:t>
            </a:r>
            <a:r>
              <a:rPr sz="260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leader,</a:t>
            </a:r>
            <a:r>
              <a:rPr sz="2600" dirty="0">
                <a:latin typeface="Segoe UI"/>
                <a:cs typeface="Segoe UI"/>
              </a:rPr>
              <a:t> not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a</a:t>
            </a:r>
            <a:r>
              <a:rPr sz="2600" spc="-5" dirty="0">
                <a:latin typeface="Segoe UI"/>
                <a:cs typeface="Segoe UI"/>
              </a:rPr>
              <a:t> political</a:t>
            </a:r>
            <a:r>
              <a:rPr sz="2600" dirty="0">
                <a:latin typeface="Segoe UI"/>
                <a:cs typeface="Segoe UI"/>
              </a:rPr>
              <a:t> or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military leader</a:t>
            </a:r>
            <a:endParaRPr sz="2600" dirty="0">
              <a:latin typeface="Segoe UI"/>
              <a:cs typeface="Segoe UI"/>
            </a:endParaRPr>
          </a:p>
          <a:p>
            <a:pPr marL="520700" indent="-229235">
              <a:spcBef>
                <a:spcPts val="145"/>
              </a:spcBef>
              <a:buFont typeface="Symbol"/>
              <a:buChar char=""/>
              <a:tabLst>
                <a:tab pos="520700" algn="l"/>
                <a:tab pos="521334" algn="l"/>
              </a:tabLst>
            </a:pPr>
            <a:r>
              <a:rPr sz="2600" spc="-5" dirty="0">
                <a:latin typeface="Segoe UI"/>
                <a:cs typeface="Segoe UI"/>
              </a:rPr>
              <a:t>Ezra</a:t>
            </a:r>
            <a:r>
              <a:rPr sz="260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is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called</a:t>
            </a:r>
            <a:r>
              <a:rPr sz="2600" dirty="0">
                <a:latin typeface="Segoe UI"/>
                <a:cs typeface="Segoe UI"/>
              </a:rPr>
              <a:t> a </a:t>
            </a:r>
            <a:r>
              <a:rPr sz="2600" spc="-5" dirty="0">
                <a:latin typeface="Segoe UI"/>
                <a:cs typeface="Segoe UI"/>
              </a:rPr>
              <a:t>“ready</a:t>
            </a:r>
            <a:r>
              <a:rPr sz="2600" spc="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scribe”—(an 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interpreter</a:t>
            </a:r>
            <a:r>
              <a:rPr sz="2600" b="1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and</a:t>
            </a:r>
            <a:r>
              <a:rPr sz="2600" spc="10" dirty="0">
                <a:latin typeface="Segoe UI"/>
                <a:cs typeface="Segoe UI"/>
              </a:rPr>
              <a:t> 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teacher</a:t>
            </a:r>
            <a:r>
              <a:rPr sz="2600" b="1" spc="-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of</a:t>
            </a:r>
            <a:r>
              <a:rPr sz="2600" spc="-5" dirty="0">
                <a:latin typeface="Segoe UI"/>
                <a:cs typeface="Segoe UI"/>
              </a:rPr>
              <a:t> OT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Scriptures</a:t>
            </a:r>
            <a:r>
              <a:rPr sz="2000" spc="-5" dirty="0">
                <a:latin typeface="Segoe UI"/>
                <a:cs typeface="Segoe UI"/>
              </a:rPr>
              <a:t>)-(Ezra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7:</a:t>
            </a:r>
            <a:r>
              <a:rPr sz="2000" dirty="0">
                <a:latin typeface="Segoe UI"/>
                <a:cs typeface="Segoe UI"/>
              </a:rPr>
              <a:t> 1-6)</a:t>
            </a:r>
            <a:endParaRPr sz="2600" dirty="0">
              <a:latin typeface="Segoe UI"/>
              <a:cs typeface="Segoe UI"/>
            </a:endParaRPr>
          </a:p>
          <a:p>
            <a:pPr marL="63500">
              <a:spcBef>
                <a:spcPts val="409"/>
              </a:spcBef>
            </a:pPr>
            <a:r>
              <a:rPr sz="2600" b="1" spc="-5" dirty="0">
                <a:latin typeface="Segoe UI"/>
                <a:cs typeface="Segoe UI"/>
              </a:rPr>
              <a:t>Date:</a:t>
            </a:r>
            <a:endParaRPr sz="2600" dirty="0">
              <a:latin typeface="Segoe UI"/>
              <a:cs typeface="Segoe UI"/>
            </a:endParaRPr>
          </a:p>
          <a:p>
            <a:pPr marL="520700" indent="-229235">
              <a:spcBef>
                <a:spcPts val="155"/>
              </a:spcBef>
              <a:buFont typeface="Symbol"/>
              <a:buChar char=""/>
              <a:tabLst>
                <a:tab pos="520700" algn="l"/>
                <a:tab pos="521334" algn="l"/>
              </a:tabLst>
            </a:pPr>
            <a:r>
              <a:rPr sz="2600" spc="-5" dirty="0">
                <a:latin typeface="Segoe UI"/>
                <a:cs typeface="Segoe UI"/>
              </a:rPr>
              <a:t>After</a:t>
            </a:r>
            <a:r>
              <a:rPr sz="2600" spc="-2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456</a:t>
            </a:r>
            <a:r>
              <a:rPr sz="2600" spc="-3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B.C.</a:t>
            </a:r>
            <a:endParaRPr sz="2600" dirty="0">
              <a:latin typeface="Segoe UI"/>
              <a:cs typeface="Segoe UI"/>
            </a:endParaRPr>
          </a:p>
          <a:p>
            <a:pPr marL="520700" indent="-229235">
              <a:spcBef>
                <a:spcPts val="155"/>
              </a:spcBef>
              <a:buFont typeface="Symbol"/>
              <a:buChar char=""/>
              <a:tabLst>
                <a:tab pos="520700" algn="l"/>
                <a:tab pos="521334" algn="l"/>
              </a:tabLst>
            </a:pPr>
            <a:r>
              <a:rPr sz="2600" spc="-5" dirty="0">
                <a:latin typeface="Segoe UI"/>
                <a:cs typeface="Segoe UI"/>
              </a:rPr>
              <a:t>There were</a:t>
            </a:r>
            <a:r>
              <a:rPr sz="2600" spc="10" dirty="0">
                <a:latin typeface="Segoe UI"/>
                <a:cs typeface="Segoe UI"/>
              </a:rPr>
              <a:t> </a:t>
            </a:r>
            <a:r>
              <a:rPr lang="en-US" sz="2600" b="1" dirty="0">
                <a:latin typeface="Segoe UI"/>
                <a:cs typeface="Segoe UI"/>
              </a:rPr>
              <a:t>THREE</a:t>
            </a:r>
            <a:r>
              <a:rPr sz="260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“returns”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of </a:t>
            </a:r>
            <a:r>
              <a:rPr sz="2600" spc="-5" dirty="0">
                <a:latin typeface="Segoe UI"/>
                <a:cs typeface="Segoe UI"/>
              </a:rPr>
              <a:t>Jews</a:t>
            </a:r>
            <a:r>
              <a:rPr sz="2600" dirty="0">
                <a:latin typeface="Segoe UI"/>
                <a:cs typeface="Segoe UI"/>
              </a:rPr>
              <a:t> from</a:t>
            </a:r>
            <a:r>
              <a:rPr sz="2600" spc="-5" dirty="0">
                <a:latin typeface="Segoe UI"/>
                <a:cs typeface="Segoe UI"/>
              </a:rPr>
              <a:t> Babylonian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captivity:</a:t>
            </a:r>
            <a:endParaRPr sz="2600" dirty="0">
              <a:latin typeface="Segoe UI"/>
              <a:cs typeface="Segoe UI"/>
            </a:endParaRPr>
          </a:p>
          <a:p>
            <a:pPr marL="63500">
              <a:spcBef>
                <a:spcPts val="830"/>
              </a:spcBef>
            </a:pPr>
            <a:r>
              <a:rPr sz="2600" b="1" spc="-5" dirty="0">
                <a:latin typeface="Segoe UI"/>
                <a:cs typeface="Segoe UI"/>
              </a:rPr>
              <a:t>Theme: </a:t>
            </a:r>
            <a:r>
              <a:rPr sz="2600" spc="-5" dirty="0">
                <a:latin typeface="Segoe UI"/>
                <a:cs typeface="Segoe UI"/>
              </a:rPr>
              <a:t>“</a:t>
            </a:r>
            <a:r>
              <a:rPr sz="2600" b="1" spc="-5" dirty="0">
                <a:latin typeface="Segoe UI"/>
                <a:cs typeface="Segoe UI"/>
              </a:rPr>
              <a:t>THE</a:t>
            </a:r>
            <a:r>
              <a:rPr sz="2600" b="1" spc="-10" dirty="0">
                <a:latin typeface="Segoe UI"/>
                <a:cs typeface="Segoe UI"/>
              </a:rPr>
              <a:t> </a:t>
            </a:r>
            <a:r>
              <a:rPr sz="2600" b="1" spc="-5" dirty="0">
                <a:latin typeface="Segoe UI"/>
                <a:cs typeface="Segoe UI"/>
              </a:rPr>
              <a:t>RETURNING</a:t>
            </a:r>
            <a:r>
              <a:rPr sz="2600" b="1" dirty="0">
                <a:latin typeface="Segoe UI"/>
                <a:cs typeface="Segoe UI"/>
              </a:rPr>
              <a:t> </a:t>
            </a:r>
            <a:r>
              <a:rPr sz="2600" b="1" spc="-5" dirty="0">
                <a:latin typeface="Segoe UI"/>
                <a:cs typeface="Segoe UI"/>
              </a:rPr>
              <a:t>REMNANT</a:t>
            </a:r>
            <a:r>
              <a:rPr sz="2600" spc="-5" dirty="0">
                <a:latin typeface="Segoe UI"/>
                <a:cs typeface="Segoe UI"/>
              </a:rPr>
              <a:t>”</a:t>
            </a:r>
            <a:endParaRPr sz="2600" dirty="0">
              <a:latin typeface="Segoe UI"/>
              <a:cs typeface="Segoe UI"/>
            </a:endParaRPr>
          </a:p>
          <a:p>
            <a:pPr marL="520700" indent="-229870">
              <a:spcBef>
                <a:spcPts val="145"/>
              </a:spcBef>
              <a:buFont typeface="Symbol"/>
              <a:buChar char=""/>
              <a:tabLst>
                <a:tab pos="520700" algn="l"/>
                <a:tab pos="521334" algn="l"/>
              </a:tabLst>
            </a:pPr>
            <a:r>
              <a:rPr sz="2600" spc="-5" dirty="0">
                <a:latin typeface="Segoe UI"/>
                <a:cs typeface="Segoe UI"/>
              </a:rPr>
              <a:t>The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book</a:t>
            </a:r>
            <a:r>
              <a:rPr sz="2600" spc="-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of </a:t>
            </a:r>
            <a:r>
              <a:rPr sz="2600" spc="-5" dirty="0">
                <a:latin typeface="Segoe UI"/>
                <a:cs typeface="Segoe UI"/>
              </a:rPr>
              <a:t>Ezra </a:t>
            </a:r>
            <a:r>
              <a:rPr sz="2600" dirty="0">
                <a:latin typeface="Segoe UI"/>
                <a:cs typeface="Segoe UI"/>
              </a:rPr>
              <a:t>covers</a:t>
            </a:r>
            <a:r>
              <a:rPr sz="2600" spc="-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the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first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two retums</a:t>
            </a:r>
            <a:r>
              <a:rPr sz="2600" dirty="0">
                <a:latin typeface="Segoe UI"/>
                <a:cs typeface="Segoe UI"/>
              </a:rPr>
              <a:t> of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the</a:t>
            </a:r>
            <a:r>
              <a:rPr sz="2600" spc="-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remnant </a:t>
            </a:r>
            <a:r>
              <a:rPr sz="2600" spc="-5" dirty="0">
                <a:latin typeface="Segoe UI"/>
                <a:cs typeface="Segoe UI"/>
              </a:rPr>
              <a:t>from </a:t>
            </a:r>
            <a:r>
              <a:rPr sz="2600" dirty="0">
                <a:latin typeface="Segoe UI"/>
                <a:cs typeface="Segoe UI"/>
              </a:rPr>
              <a:t>captivity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in</a:t>
            </a:r>
            <a:r>
              <a:rPr sz="260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Babylon:</a:t>
            </a:r>
            <a:endParaRPr sz="2600" dirty="0">
              <a:latin typeface="Segoe UI"/>
              <a:cs typeface="Segoe UI"/>
            </a:endParaRPr>
          </a:p>
          <a:p>
            <a:pPr marL="520700">
              <a:spcBef>
                <a:spcPts val="405"/>
              </a:spcBef>
            </a:pPr>
            <a:r>
              <a:rPr sz="2600" spc="-5" dirty="0">
                <a:latin typeface="Segoe UI"/>
                <a:cs typeface="Segoe UI"/>
              </a:rPr>
              <a:t>1</a:t>
            </a:r>
            <a:r>
              <a:rPr sz="2600" spc="-7" baseline="38194" dirty="0">
                <a:latin typeface="Segoe UI"/>
                <a:cs typeface="Segoe UI"/>
              </a:rPr>
              <a:t>st</a:t>
            </a:r>
            <a:r>
              <a:rPr sz="2600" spc="142" baseline="38194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Return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—about 50,000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Jews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returned</a:t>
            </a:r>
            <a:endParaRPr lang="en-US" sz="2600" dirty="0">
              <a:latin typeface="Segoe UI"/>
              <a:cs typeface="Segoe UI"/>
            </a:endParaRPr>
          </a:p>
          <a:p>
            <a:pPr marL="977900" marR="291465">
              <a:lnSpc>
                <a:spcPct val="110800"/>
              </a:lnSpc>
              <a:spcBef>
                <a:spcPts val="5"/>
              </a:spcBef>
            </a:pPr>
            <a:r>
              <a:rPr lang="en-US" sz="2600" b="1" i="1" spc="-5" dirty="0">
                <a:latin typeface="Segoe UI"/>
                <a:cs typeface="Segoe UI"/>
              </a:rPr>
              <a:t>Leader</a:t>
            </a:r>
            <a:r>
              <a:rPr lang="en-US" sz="2600" spc="-5" dirty="0">
                <a:latin typeface="Segoe UI"/>
                <a:cs typeface="Segoe UI"/>
              </a:rPr>
              <a:t>:</a:t>
            </a:r>
            <a:r>
              <a:rPr lang="en-US" sz="2600" dirty="0">
                <a:latin typeface="Segoe UI"/>
                <a:cs typeface="Segoe UI"/>
              </a:rPr>
              <a:t> </a:t>
            </a:r>
            <a:r>
              <a:rPr lang="en-US" sz="2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Zerubbabel</a:t>
            </a:r>
            <a:r>
              <a:rPr lang="en-US" sz="2600" b="1" spc="20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— he</a:t>
            </a:r>
            <a:r>
              <a:rPr lang="en-US" sz="2600" spc="-5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was a </a:t>
            </a:r>
            <a:r>
              <a:rPr lang="en-US" sz="2600" b="1" u="heavy" spc="-5" dirty="0"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political</a:t>
            </a:r>
            <a:r>
              <a:rPr lang="en-US" sz="2600" spc="5" dirty="0">
                <a:latin typeface="Segoe UI"/>
                <a:cs typeface="Segoe UI"/>
              </a:rPr>
              <a:t> </a:t>
            </a:r>
            <a:r>
              <a:rPr lang="en-US" sz="2600" spc="-5" dirty="0">
                <a:latin typeface="Segoe UI"/>
                <a:cs typeface="Segoe UI"/>
              </a:rPr>
              <a:t>leader,</a:t>
            </a:r>
            <a:r>
              <a:rPr lang="en-US" sz="2600" dirty="0">
                <a:latin typeface="Segoe UI"/>
                <a:cs typeface="Segoe UI"/>
              </a:rPr>
              <a:t> a </a:t>
            </a:r>
            <a:r>
              <a:rPr lang="en-US" sz="2600" spc="-5" dirty="0">
                <a:latin typeface="Segoe UI"/>
                <a:cs typeface="Segoe UI"/>
              </a:rPr>
              <a:t>governor,</a:t>
            </a:r>
            <a:r>
              <a:rPr lang="en-US" sz="2600" spc="15" dirty="0">
                <a:latin typeface="Segoe UI"/>
                <a:cs typeface="Segoe UI"/>
              </a:rPr>
              <a:t> </a:t>
            </a:r>
            <a:r>
              <a:rPr lang="en-US" sz="2600" spc="-5" dirty="0">
                <a:latin typeface="Segoe UI"/>
                <a:cs typeface="Segoe UI"/>
              </a:rPr>
              <a:t>yet</a:t>
            </a:r>
            <a:r>
              <a:rPr lang="en-US" sz="2600" spc="5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he</a:t>
            </a:r>
            <a:r>
              <a:rPr lang="en-US" sz="2600" spc="-5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was </a:t>
            </a:r>
            <a:r>
              <a:rPr lang="en-US" sz="2600" spc="-5" dirty="0">
                <a:latin typeface="Segoe UI"/>
                <a:cs typeface="Segoe UI"/>
              </a:rPr>
              <a:t>obviously</a:t>
            </a:r>
            <a:r>
              <a:rPr lang="en-US" sz="2600" spc="-10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a </a:t>
            </a:r>
            <a:r>
              <a:rPr lang="en-US" sz="2600" spc="-315" dirty="0">
                <a:latin typeface="Segoe UI"/>
                <a:cs typeface="Segoe UI"/>
              </a:rPr>
              <a:t> </a:t>
            </a:r>
            <a:r>
              <a:rPr lang="en-US" sz="2600" spc="-5" dirty="0">
                <a:latin typeface="Segoe UI"/>
                <a:cs typeface="Segoe UI"/>
              </a:rPr>
              <a:t>spiritual</a:t>
            </a:r>
            <a:r>
              <a:rPr lang="en-US" sz="2600" spc="-10" dirty="0">
                <a:latin typeface="Segoe UI"/>
                <a:cs typeface="Segoe UI"/>
              </a:rPr>
              <a:t> </a:t>
            </a:r>
            <a:r>
              <a:rPr lang="en-US" sz="2600" spc="-5" dirty="0">
                <a:latin typeface="Segoe UI"/>
                <a:cs typeface="Segoe UI"/>
              </a:rPr>
              <a:t>man;</a:t>
            </a:r>
            <a:r>
              <a:rPr lang="en-US" sz="2600" dirty="0">
                <a:latin typeface="Segoe UI"/>
                <a:cs typeface="Segoe UI"/>
              </a:rPr>
              <a:t> he</a:t>
            </a:r>
            <a:r>
              <a:rPr lang="en-US" sz="2600" spc="-10" dirty="0">
                <a:latin typeface="Segoe UI"/>
                <a:cs typeface="Segoe UI"/>
              </a:rPr>
              <a:t> </a:t>
            </a:r>
            <a:r>
              <a:rPr lang="en-US" sz="2600" spc="-5" dirty="0">
                <a:latin typeface="Segoe UI"/>
                <a:cs typeface="Segoe UI"/>
              </a:rPr>
              <a:t>led</a:t>
            </a:r>
            <a:r>
              <a:rPr lang="en-US" sz="2600" dirty="0">
                <a:latin typeface="Segoe UI"/>
                <a:cs typeface="Segoe UI"/>
              </a:rPr>
              <a:t> </a:t>
            </a:r>
            <a:r>
              <a:rPr lang="en-US" sz="2600" spc="-5" dirty="0">
                <a:latin typeface="Segoe UI"/>
                <a:cs typeface="Segoe UI"/>
              </a:rPr>
              <a:t>in</a:t>
            </a:r>
            <a:r>
              <a:rPr lang="en-US" sz="2600" spc="10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the</a:t>
            </a:r>
            <a:r>
              <a:rPr lang="en-US" sz="2600" spc="-10" dirty="0">
                <a:latin typeface="Segoe UI"/>
                <a:cs typeface="Segoe UI"/>
              </a:rPr>
              <a:t> </a:t>
            </a:r>
            <a:r>
              <a:rPr lang="en-US" sz="2600" spc="-5" dirty="0">
                <a:latin typeface="Segoe UI"/>
                <a:cs typeface="Segoe UI"/>
              </a:rPr>
              <a:t>rebuilding</a:t>
            </a:r>
            <a:r>
              <a:rPr lang="en-US" sz="2600" spc="10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of</a:t>
            </a:r>
            <a:r>
              <a:rPr lang="en-US" sz="2600" spc="-10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the</a:t>
            </a:r>
            <a:r>
              <a:rPr lang="en-US" sz="2600" spc="-5" dirty="0">
                <a:latin typeface="Segoe UI"/>
                <a:cs typeface="Segoe UI"/>
              </a:rPr>
              <a:t> temple </a:t>
            </a:r>
            <a:r>
              <a:rPr lang="en-US" sz="2600" dirty="0">
                <a:latin typeface="Segoe UI"/>
                <a:cs typeface="Segoe UI"/>
              </a:rPr>
              <a:t>of</a:t>
            </a:r>
            <a:r>
              <a:rPr lang="en-US" sz="2600" spc="-10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the</a:t>
            </a:r>
            <a:r>
              <a:rPr lang="en-US" sz="2600" spc="5" dirty="0">
                <a:latin typeface="Segoe UI"/>
                <a:cs typeface="Segoe UI"/>
              </a:rPr>
              <a:t> </a:t>
            </a:r>
            <a:r>
              <a:rPr lang="en-US" sz="2600" dirty="0">
                <a:latin typeface="Segoe UI"/>
                <a:cs typeface="Segoe UI"/>
              </a:rPr>
              <a:t>Lord</a:t>
            </a:r>
            <a:r>
              <a:rPr lang="en-US" sz="2600" spc="-5" dirty="0">
                <a:latin typeface="Segoe UI"/>
                <a:cs typeface="Segoe UI"/>
              </a:rPr>
              <a:t> in</a:t>
            </a:r>
            <a:r>
              <a:rPr lang="en-US" sz="2600" dirty="0">
                <a:latin typeface="Segoe UI"/>
                <a:cs typeface="Segoe UI"/>
              </a:rPr>
              <a:t> </a:t>
            </a:r>
            <a:r>
              <a:rPr lang="en-US" sz="2600" spc="-5" dirty="0">
                <a:latin typeface="Segoe UI"/>
                <a:cs typeface="Segoe UI"/>
              </a:rPr>
              <a:t>Jerusalem</a:t>
            </a:r>
            <a:endParaRPr lang="en-US" sz="2600" dirty="0">
              <a:latin typeface="Segoe UI"/>
              <a:cs typeface="Segoe UI"/>
            </a:endParaRPr>
          </a:p>
          <a:p>
            <a:pPr marL="520700">
              <a:spcBef>
                <a:spcPts val="155"/>
              </a:spcBef>
            </a:pPr>
            <a:r>
              <a:rPr sz="2600" dirty="0">
                <a:latin typeface="Segoe UI"/>
                <a:cs typeface="Segoe UI"/>
              </a:rPr>
              <a:t>2nd</a:t>
            </a:r>
            <a:r>
              <a:rPr sz="2600" spc="31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Return —about </a:t>
            </a:r>
            <a:r>
              <a:rPr sz="2600" spc="-10" dirty="0">
                <a:latin typeface="Segoe UI"/>
                <a:cs typeface="Segoe UI"/>
              </a:rPr>
              <a:t>2,000 </a:t>
            </a:r>
            <a:r>
              <a:rPr sz="2600" spc="-5" dirty="0">
                <a:latin typeface="Segoe UI"/>
                <a:cs typeface="Segoe UI"/>
              </a:rPr>
              <a:t>Jews</a:t>
            </a:r>
            <a:r>
              <a:rPr sz="2600" spc="-2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returned</a:t>
            </a:r>
          </a:p>
          <a:p>
            <a:pPr marL="977900">
              <a:spcBef>
                <a:spcPts val="155"/>
              </a:spcBef>
            </a:pPr>
            <a:r>
              <a:rPr sz="2600" b="1" i="1" spc="-5" dirty="0">
                <a:latin typeface="Segoe UI"/>
                <a:cs typeface="Segoe UI"/>
              </a:rPr>
              <a:t>Leader</a:t>
            </a:r>
            <a:r>
              <a:rPr sz="2600" spc="-5" dirty="0">
                <a:latin typeface="Segoe UI"/>
                <a:cs typeface="Segoe UI"/>
              </a:rPr>
              <a:t>: 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Ezra</a:t>
            </a:r>
            <a:r>
              <a:rPr sz="2600" b="1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—</a:t>
            </a:r>
            <a:r>
              <a:rPr sz="2600" spc="-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he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was </a:t>
            </a:r>
            <a:r>
              <a:rPr sz="2600" spc="-5" dirty="0">
                <a:latin typeface="Segoe UI"/>
                <a:cs typeface="Segoe UI"/>
              </a:rPr>
              <a:t>primarily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a </a:t>
            </a:r>
            <a:r>
              <a:rPr sz="2600" b="1" u="heavy" spc="-5" dirty="0"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religious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leader; he</a:t>
            </a:r>
            <a:r>
              <a:rPr sz="2600" spc="-5" dirty="0">
                <a:latin typeface="Segoe UI"/>
                <a:cs typeface="Segoe UI"/>
              </a:rPr>
              <a:t> re-established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temple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worship</a:t>
            </a:r>
            <a:endParaRPr sz="2600" dirty="0">
              <a:latin typeface="Segoe UI"/>
              <a:cs typeface="Segoe UI"/>
            </a:endParaRPr>
          </a:p>
          <a:p>
            <a:pPr marL="520700" marR="124460" indent="-229235">
              <a:lnSpc>
                <a:spcPct val="110800"/>
              </a:lnSpc>
              <a:spcBef>
                <a:spcPts val="925"/>
              </a:spcBef>
              <a:buFont typeface="Symbol"/>
              <a:buChar char=""/>
              <a:tabLst>
                <a:tab pos="520700" algn="l"/>
                <a:tab pos="521334" algn="l"/>
              </a:tabLst>
            </a:pPr>
            <a:r>
              <a:rPr sz="2600" spc="-5" dirty="0">
                <a:latin typeface="Segoe UI"/>
                <a:cs typeface="Segoe UI"/>
              </a:rPr>
              <a:t>The </a:t>
            </a:r>
            <a:r>
              <a:rPr sz="2600" dirty="0">
                <a:latin typeface="Segoe UI"/>
                <a:cs typeface="Segoe UI"/>
              </a:rPr>
              <a:t>remnant, </a:t>
            </a:r>
            <a:r>
              <a:rPr sz="2600" spc="-5" dirty="0">
                <a:latin typeface="Segoe UI"/>
                <a:cs typeface="Segoe UI"/>
              </a:rPr>
              <a:t>though they </a:t>
            </a:r>
            <a:r>
              <a:rPr sz="2600" dirty="0">
                <a:latin typeface="Segoe UI"/>
                <a:cs typeface="Segoe UI"/>
              </a:rPr>
              <a:t>had </a:t>
            </a:r>
            <a:r>
              <a:rPr sz="2600" spc="-5" dirty="0">
                <a:latin typeface="Segoe UI"/>
                <a:cs typeface="Segoe UI"/>
              </a:rPr>
              <a:t>been raised in Babylon, were </a:t>
            </a:r>
            <a:r>
              <a:rPr sz="2600" dirty="0">
                <a:latin typeface="Segoe UI"/>
                <a:cs typeface="Segoe UI"/>
              </a:rPr>
              <a:t>compelled to return to the place </a:t>
            </a:r>
            <a:r>
              <a:rPr sz="2600" spc="-3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of </a:t>
            </a:r>
            <a:r>
              <a:rPr sz="2600" spc="-5" dirty="0">
                <a:latin typeface="Segoe UI"/>
                <a:cs typeface="Segoe UI"/>
              </a:rPr>
              <a:t>blessing </a:t>
            </a:r>
            <a:r>
              <a:rPr sz="2600" dirty="0">
                <a:latin typeface="Segoe UI"/>
                <a:cs typeface="Segoe UI"/>
              </a:rPr>
              <a:t>and the to place of </a:t>
            </a:r>
            <a:r>
              <a:rPr sz="2600" spc="-5" dirty="0">
                <a:latin typeface="Segoe UI"/>
                <a:cs typeface="Segoe UI"/>
              </a:rPr>
              <a:t>worship. </a:t>
            </a:r>
            <a:endParaRPr lang="en-US" sz="2600" spc="-5" dirty="0">
              <a:latin typeface="Segoe UI"/>
              <a:cs typeface="Segoe UI"/>
            </a:endParaRPr>
          </a:p>
          <a:p>
            <a:pPr marL="520700" marR="124460" indent="-229235">
              <a:lnSpc>
                <a:spcPct val="110800"/>
              </a:lnSpc>
              <a:spcBef>
                <a:spcPts val="925"/>
              </a:spcBef>
              <a:buFont typeface="Symbol"/>
              <a:buChar char=""/>
              <a:tabLst>
                <a:tab pos="520700" algn="l"/>
                <a:tab pos="521334" algn="l"/>
              </a:tabLst>
            </a:pPr>
            <a:r>
              <a:rPr sz="2600" dirty="0">
                <a:latin typeface="Segoe UI"/>
                <a:cs typeface="Segoe UI"/>
              </a:rPr>
              <a:t>God </a:t>
            </a:r>
            <a:r>
              <a:rPr sz="2600" spc="-5" dirty="0">
                <a:latin typeface="Segoe UI"/>
                <a:cs typeface="Segoe UI"/>
              </a:rPr>
              <a:t>used </a:t>
            </a:r>
            <a:r>
              <a:rPr sz="2600" dirty="0">
                <a:latin typeface="Segoe UI"/>
                <a:cs typeface="Segoe UI"/>
              </a:rPr>
              <a:t>a </a:t>
            </a:r>
            <a:r>
              <a:rPr sz="2600" spc="-5" dirty="0">
                <a:latin typeface="Segoe UI"/>
                <a:cs typeface="Segoe UI"/>
              </a:rPr>
              <a:t>heathen king, Cyrus </a:t>
            </a:r>
            <a:r>
              <a:rPr sz="2600" dirty="0">
                <a:latin typeface="Segoe UI"/>
                <a:cs typeface="Segoe UI"/>
              </a:rPr>
              <a:t>(1 : 1-4), to </a:t>
            </a:r>
            <a:r>
              <a:rPr sz="2600" spc="-5" dirty="0">
                <a:latin typeface="Segoe UI"/>
                <a:cs typeface="Segoe UI"/>
              </a:rPr>
              <a:t>make </a:t>
            </a:r>
            <a:r>
              <a:rPr sz="2600" dirty="0">
                <a:latin typeface="Segoe UI"/>
                <a:cs typeface="Segoe UI"/>
              </a:rPr>
              <a:t>a </a:t>
            </a:r>
            <a:r>
              <a:rPr sz="2600" spc="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way</a:t>
            </a:r>
            <a:r>
              <a:rPr sz="2600" spc="-2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for</a:t>
            </a:r>
            <a:r>
              <a:rPr sz="2600" spc="-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these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Jews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to return.</a:t>
            </a:r>
          </a:p>
          <a:p>
            <a:pPr marL="63500">
              <a:spcBef>
                <a:spcPts val="830"/>
              </a:spcBef>
            </a:pPr>
            <a:endParaRPr lang="en-US" sz="20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1099" y="461264"/>
            <a:ext cx="23907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Ezra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Nehemiah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Esther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549" y="816863"/>
            <a:ext cx="6929755" cy="403957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2400" b="1" spc="-5" dirty="0">
                <a:latin typeface="Segoe UI"/>
                <a:cs typeface="Segoe UI"/>
              </a:rPr>
              <a:t>The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Book</a:t>
            </a:r>
            <a:r>
              <a:rPr sz="2400" b="1" spc="-2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of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Ezra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730443-FAC1-4A20-85EA-C6C64B961505}"/>
              </a:ext>
            </a:extLst>
          </p:cNvPr>
          <p:cNvSpPr/>
          <p:nvPr/>
        </p:nvSpPr>
        <p:spPr>
          <a:xfrm>
            <a:off x="0" y="1219200"/>
            <a:ext cx="13411200" cy="16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18645-06E1-4A49-8652-1D1B41E82752}"/>
              </a:ext>
            </a:extLst>
          </p:cNvPr>
          <p:cNvSpPr/>
          <p:nvPr/>
        </p:nvSpPr>
        <p:spPr>
          <a:xfrm>
            <a:off x="0" y="2819400"/>
            <a:ext cx="134112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CCB7E-8E29-4620-8629-71A87A6343BB}"/>
              </a:ext>
            </a:extLst>
          </p:cNvPr>
          <p:cNvSpPr/>
          <p:nvPr/>
        </p:nvSpPr>
        <p:spPr>
          <a:xfrm>
            <a:off x="0" y="4191000"/>
            <a:ext cx="13411200" cy="548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175585"/>
              </p:ext>
            </p:extLst>
          </p:nvPr>
        </p:nvGraphicFramePr>
        <p:xfrm>
          <a:off x="335280" y="111760"/>
          <a:ext cx="12517120" cy="97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CFDE82-701B-45D9-8421-F5053B42AF6D}"/>
              </a:ext>
            </a:extLst>
          </p:cNvPr>
          <p:cNvSpPr txBox="1"/>
          <p:nvPr/>
        </p:nvSpPr>
        <p:spPr>
          <a:xfrm>
            <a:off x="335280" y="2905761"/>
            <a:ext cx="12740640" cy="135639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107" b="1" dirty="0">
                <a:solidFill>
                  <a:schemeClr val="bg1"/>
                </a:solidFill>
              </a:rPr>
              <a:t>Genesis 1:1 </a:t>
            </a:r>
          </a:p>
          <a:p>
            <a:pPr algn="ctr"/>
            <a:r>
              <a:rPr lang="en-US" sz="4107" b="1" dirty="0">
                <a:solidFill>
                  <a:schemeClr val="bg1"/>
                </a:solidFill>
              </a:rPr>
              <a:t>“In the </a:t>
            </a:r>
            <a:r>
              <a:rPr lang="en-US" sz="4107" b="1" u="sng" dirty="0">
                <a:solidFill>
                  <a:schemeClr val="bg1"/>
                </a:solidFill>
              </a:rPr>
              <a:t>beginning</a:t>
            </a:r>
            <a:r>
              <a:rPr lang="en-US" sz="4107" b="1" dirty="0">
                <a:solidFill>
                  <a:schemeClr val="bg1"/>
                </a:solidFill>
              </a:rPr>
              <a:t> God created the heaven and the earth.”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2762ED-0830-4EF7-B712-B07E74141998}"/>
              </a:ext>
            </a:extLst>
          </p:cNvPr>
          <p:cNvSpPr/>
          <p:nvPr/>
        </p:nvSpPr>
        <p:spPr>
          <a:xfrm>
            <a:off x="3429000" y="5867400"/>
            <a:ext cx="15240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5CB97-FAC7-47CF-8863-05380CC9BEBB}"/>
              </a:ext>
            </a:extLst>
          </p:cNvPr>
          <p:cNvSpPr/>
          <p:nvPr/>
        </p:nvSpPr>
        <p:spPr>
          <a:xfrm>
            <a:off x="5105400" y="5867400"/>
            <a:ext cx="914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E8039-9983-4116-AF1A-9E57200DA7EB}"/>
              </a:ext>
            </a:extLst>
          </p:cNvPr>
          <p:cNvSpPr/>
          <p:nvPr/>
        </p:nvSpPr>
        <p:spPr>
          <a:xfrm>
            <a:off x="6172200" y="5867400"/>
            <a:ext cx="2057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152C87-95A5-4B78-81DA-2F1B0610B634}"/>
              </a:ext>
            </a:extLst>
          </p:cNvPr>
          <p:cNvSpPr/>
          <p:nvPr/>
        </p:nvSpPr>
        <p:spPr>
          <a:xfrm>
            <a:off x="8305800" y="5867400"/>
            <a:ext cx="1676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83ADA-AA31-4BA7-B467-60C4B4CAAF50}"/>
              </a:ext>
            </a:extLst>
          </p:cNvPr>
          <p:cNvSpPr/>
          <p:nvPr/>
        </p:nvSpPr>
        <p:spPr>
          <a:xfrm>
            <a:off x="5486400" y="8229600"/>
            <a:ext cx="15240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657094-5E65-4798-ADDE-86F63787C328}"/>
              </a:ext>
            </a:extLst>
          </p:cNvPr>
          <p:cNvSpPr/>
          <p:nvPr/>
        </p:nvSpPr>
        <p:spPr>
          <a:xfrm>
            <a:off x="7162800" y="8229600"/>
            <a:ext cx="8382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77C519-3F5C-4961-B4BB-18306E82E5D2}"/>
              </a:ext>
            </a:extLst>
          </p:cNvPr>
          <p:cNvSpPr/>
          <p:nvPr/>
        </p:nvSpPr>
        <p:spPr>
          <a:xfrm>
            <a:off x="8077200" y="8229600"/>
            <a:ext cx="1066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BB937-D0FF-4FB1-89D8-1E8C36261EE9}"/>
              </a:ext>
            </a:extLst>
          </p:cNvPr>
          <p:cNvSpPr/>
          <p:nvPr/>
        </p:nvSpPr>
        <p:spPr>
          <a:xfrm>
            <a:off x="9220200" y="8229600"/>
            <a:ext cx="15240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560A69-3CB3-48EA-A372-4D157F9B7C86}"/>
              </a:ext>
            </a:extLst>
          </p:cNvPr>
          <p:cNvSpPr/>
          <p:nvPr/>
        </p:nvSpPr>
        <p:spPr>
          <a:xfrm>
            <a:off x="6858000" y="1524000"/>
            <a:ext cx="3048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" y="1219200"/>
            <a:ext cx="13106400" cy="621407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3500">
              <a:spcBef>
                <a:spcPts val="830"/>
              </a:spcBef>
            </a:pPr>
            <a:r>
              <a:rPr lang="en-US" sz="3600" b="1" spc="-5" dirty="0">
                <a:latin typeface="Segoe UI"/>
                <a:cs typeface="Segoe UI"/>
              </a:rPr>
              <a:t>Outline:</a:t>
            </a:r>
            <a:endParaRPr lang="en-US" sz="3600" dirty="0">
              <a:latin typeface="Segoe UI"/>
              <a:cs typeface="Segoe UI"/>
            </a:endParaRPr>
          </a:p>
          <a:p>
            <a:pPr marL="195580" indent="-132715">
              <a:spcBef>
                <a:spcPts val="155"/>
              </a:spcBef>
              <a:buAutoNum type="romanUcPeriod"/>
              <a:tabLst>
                <a:tab pos="196215" algn="l"/>
              </a:tabLst>
            </a:pPr>
            <a:r>
              <a:rPr lang="en-US" sz="3600" b="1" spc="-5" dirty="0">
                <a:latin typeface="Segoe UI"/>
                <a:cs typeface="Segoe UI"/>
              </a:rPr>
              <a:t>The Return </a:t>
            </a:r>
            <a:r>
              <a:rPr lang="en-US" sz="3600" b="1" spc="-10" dirty="0">
                <a:latin typeface="Segoe UI"/>
                <a:cs typeface="Segoe UI"/>
              </a:rPr>
              <a:t>under</a:t>
            </a:r>
            <a:r>
              <a:rPr lang="en-US" sz="3600" b="1" spc="10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Zerubbabel</a:t>
            </a:r>
            <a:r>
              <a:rPr lang="en-US" sz="3600" b="1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(ch.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b="1" dirty="0">
                <a:latin typeface="Segoe UI"/>
                <a:cs typeface="Segoe UI"/>
              </a:rPr>
              <a:t>1-6)</a:t>
            </a:r>
            <a:endParaRPr lang="en-US" sz="3600" dirty="0">
              <a:latin typeface="Segoe UI"/>
              <a:cs typeface="Segoe UI"/>
            </a:endParaRPr>
          </a:p>
          <a:p>
            <a:pPr marL="520700">
              <a:spcBef>
                <a:spcPts val="145"/>
              </a:spcBef>
            </a:pPr>
            <a:r>
              <a:rPr lang="en-US" sz="3600" spc="-5" dirty="0">
                <a:latin typeface="Segoe UI"/>
                <a:cs typeface="Segoe UI"/>
              </a:rPr>
              <a:t>Main</a:t>
            </a:r>
            <a:r>
              <a:rPr lang="en-US" sz="3600" spc="-1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Accomplishment</a:t>
            </a:r>
            <a:r>
              <a:rPr lang="en-US" sz="3600" dirty="0">
                <a:latin typeface="Segoe UI"/>
                <a:cs typeface="Segoe UI"/>
              </a:rPr>
              <a:t> - the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Temple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was</a:t>
            </a:r>
            <a:r>
              <a:rPr lang="en-US" sz="3600" spc="-5" dirty="0">
                <a:latin typeface="Segoe UI"/>
                <a:cs typeface="Segoe UI"/>
              </a:rPr>
              <a:t> rebuilt</a:t>
            </a:r>
            <a:endParaRPr lang="en-US" sz="3600" dirty="0">
              <a:latin typeface="Segoe UI"/>
              <a:cs typeface="Segoe UI"/>
            </a:endParaRPr>
          </a:p>
          <a:p>
            <a:pPr marL="244475" indent="-181610">
              <a:spcBef>
                <a:spcPts val="960"/>
              </a:spcBef>
              <a:buAutoNum type="romanUcPeriod" startAt="2"/>
              <a:tabLst>
                <a:tab pos="245110" algn="l"/>
              </a:tabLst>
            </a:pPr>
            <a:r>
              <a:rPr lang="en-US" sz="3600" b="1" spc="-5" dirty="0">
                <a:latin typeface="Segoe UI"/>
                <a:cs typeface="Segoe UI"/>
              </a:rPr>
              <a:t>The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Return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Under</a:t>
            </a:r>
            <a:r>
              <a:rPr lang="en-US" sz="3600" b="1" spc="5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Ezra</a:t>
            </a:r>
            <a:r>
              <a:rPr lang="en-US" sz="3600" b="1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(ch.</a:t>
            </a:r>
            <a:r>
              <a:rPr lang="en-US" sz="3600" b="1" spc="-15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7-10)</a:t>
            </a:r>
            <a:endParaRPr lang="en-US" sz="3600" dirty="0">
              <a:latin typeface="Segoe UI"/>
              <a:cs typeface="Segoe UI"/>
            </a:endParaRPr>
          </a:p>
          <a:p>
            <a:pPr marL="520700">
              <a:spcBef>
                <a:spcPts val="155"/>
              </a:spcBef>
            </a:pPr>
            <a:r>
              <a:rPr lang="en-US" sz="3600" spc="-5" dirty="0">
                <a:latin typeface="Segoe UI"/>
                <a:cs typeface="Segoe UI"/>
              </a:rPr>
              <a:t>Main Accomplishment</a:t>
            </a:r>
            <a:r>
              <a:rPr lang="en-US" sz="3600" dirty="0">
                <a:latin typeface="Segoe UI"/>
                <a:cs typeface="Segoe UI"/>
              </a:rPr>
              <a:t> —</a:t>
            </a:r>
            <a:r>
              <a:rPr lang="en-US" sz="3600" spc="-5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People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re-separated</a:t>
            </a:r>
            <a:endParaRPr lang="en-US" sz="3600" dirty="0">
              <a:latin typeface="Segoe UI"/>
              <a:cs typeface="Segoe UI"/>
            </a:endParaRPr>
          </a:p>
          <a:p>
            <a:pPr marL="63500">
              <a:spcBef>
                <a:spcPts val="815"/>
              </a:spcBef>
              <a:tabLst>
                <a:tab pos="1892300" algn="l"/>
              </a:tabLst>
            </a:pPr>
            <a:endParaRPr lang="en-US" sz="1400" b="1" dirty="0">
              <a:latin typeface="Segoe UI"/>
              <a:cs typeface="Segoe UI"/>
            </a:endParaRPr>
          </a:p>
          <a:p>
            <a:pPr marL="63500">
              <a:spcBef>
                <a:spcPts val="815"/>
              </a:spcBef>
              <a:tabLst>
                <a:tab pos="1892300" algn="l"/>
              </a:tabLst>
            </a:pPr>
            <a:r>
              <a:rPr lang="en-US" sz="3600" b="1" dirty="0">
                <a:latin typeface="Segoe UI"/>
                <a:cs typeface="Segoe UI"/>
              </a:rPr>
              <a:t>Key</a:t>
            </a:r>
            <a:r>
              <a:rPr lang="en-US" sz="3600" b="1" spc="10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Words:</a:t>
            </a:r>
            <a:r>
              <a:rPr lang="en-US" sz="3600" b="1" spc="1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“Build”	</a:t>
            </a:r>
            <a:r>
              <a:rPr lang="en-US" sz="3600" dirty="0">
                <a:latin typeface="Segoe UI"/>
                <a:cs typeface="Segoe UI"/>
              </a:rPr>
              <a:t>“Hand</a:t>
            </a:r>
            <a:r>
              <a:rPr lang="en-US" sz="3600" spc="-2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of</a:t>
            </a:r>
            <a:r>
              <a:rPr lang="en-US" sz="3600" spc="-3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the</a:t>
            </a:r>
            <a:r>
              <a:rPr lang="en-US" sz="3600" spc="-3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Lord”</a:t>
            </a:r>
          </a:p>
          <a:p>
            <a:pPr marL="63500">
              <a:spcBef>
                <a:spcPts val="815"/>
              </a:spcBef>
              <a:tabLst>
                <a:tab pos="1892300" algn="l"/>
              </a:tabLst>
            </a:pPr>
            <a:endParaRPr lang="en-US" sz="1400" dirty="0">
              <a:latin typeface="Segoe UI"/>
              <a:cs typeface="Segoe UI"/>
            </a:endParaRPr>
          </a:p>
          <a:p>
            <a:pPr marL="62865" marR="152400">
              <a:lnSpc>
                <a:spcPct val="110800"/>
              </a:lnSpc>
              <a:spcBef>
                <a:spcPts val="254"/>
              </a:spcBef>
            </a:pPr>
            <a:r>
              <a:rPr lang="en-US" sz="3600" b="1" dirty="0">
                <a:latin typeface="Segoe UI"/>
                <a:cs typeface="Segoe UI"/>
              </a:rPr>
              <a:t>Key</a:t>
            </a:r>
            <a:r>
              <a:rPr lang="en-US" sz="3600" b="1" spc="5" dirty="0">
                <a:latin typeface="Segoe UI"/>
                <a:cs typeface="Segoe UI"/>
              </a:rPr>
              <a:t> </a:t>
            </a:r>
            <a:r>
              <a:rPr lang="en-US" sz="3600" b="1" dirty="0">
                <a:latin typeface="Segoe UI"/>
                <a:cs typeface="Segoe UI"/>
              </a:rPr>
              <a:t>Verse:</a:t>
            </a:r>
            <a:r>
              <a:rPr lang="en-US" sz="3600" b="1" spc="5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Ezra </a:t>
            </a:r>
            <a:r>
              <a:rPr lang="en-US" sz="3600" b="1" dirty="0">
                <a:latin typeface="Segoe UI"/>
                <a:cs typeface="Segoe UI"/>
              </a:rPr>
              <a:t>7: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10</a:t>
            </a:r>
            <a:r>
              <a:rPr lang="en-US" sz="3600" b="1" dirty="0">
                <a:latin typeface="Segoe UI"/>
                <a:cs typeface="Segoe UI"/>
              </a:rPr>
              <a:t> - </a:t>
            </a:r>
            <a:r>
              <a:rPr lang="en-US" sz="3600" dirty="0">
                <a:latin typeface="Segoe UI"/>
                <a:cs typeface="Segoe UI"/>
              </a:rPr>
              <a:t>“</a:t>
            </a:r>
            <a:r>
              <a:rPr lang="en-US" sz="3600" i="1" dirty="0">
                <a:latin typeface="Segoe UI"/>
                <a:cs typeface="Segoe UI"/>
              </a:rPr>
              <a:t>For</a:t>
            </a:r>
            <a:r>
              <a:rPr lang="en-US" sz="3600" i="1" spc="-15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Ezra</a:t>
            </a:r>
            <a:r>
              <a:rPr lang="en-US" sz="3600" b="1" spc="5" dirty="0">
                <a:latin typeface="Segoe UI"/>
                <a:cs typeface="Segoe UI"/>
              </a:rPr>
              <a:t> </a:t>
            </a:r>
            <a:r>
              <a:rPr lang="en-US" sz="3600" i="1" dirty="0">
                <a:latin typeface="Segoe UI"/>
                <a:cs typeface="Segoe UI"/>
              </a:rPr>
              <a:t>had</a:t>
            </a:r>
            <a:r>
              <a:rPr lang="en-US" sz="3600" i="1" spc="-10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prepared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i="1" dirty="0">
                <a:latin typeface="Segoe UI"/>
                <a:cs typeface="Segoe UI"/>
              </a:rPr>
              <a:t>his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heart</a:t>
            </a:r>
            <a:r>
              <a:rPr lang="en-US" sz="3600" b="1" spc="-5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to </a:t>
            </a:r>
            <a:r>
              <a:rPr lang="en-US" sz="36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seek</a:t>
            </a:r>
            <a:r>
              <a:rPr lang="en-US" sz="3600" b="1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the</a:t>
            </a:r>
            <a:r>
              <a:rPr lang="en-US" sz="3600" i="1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law</a:t>
            </a:r>
            <a:r>
              <a:rPr lang="en-US" sz="3600" b="1" spc="-5" dirty="0">
                <a:latin typeface="Segoe UI"/>
                <a:cs typeface="Segoe UI"/>
              </a:rPr>
              <a:t> </a:t>
            </a:r>
            <a:r>
              <a:rPr lang="en-US" sz="3600" i="1" dirty="0">
                <a:latin typeface="Segoe UI"/>
                <a:cs typeface="Segoe UI"/>
              </a:rPr>
              <a:t>of</a:t>
            </a:r>
            <a:r>
              <a:rPr lang="en-US" sz="3600" i="1" spc="-15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the</a:t>
            </a:r>
            <a:r>
              <a:rPr lang="en-US" sz="3600" i="1" spc="5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LORD,</a:t>
            </a:r>
            <a:r>
              <a:rPr lang="en-US" sz="3600" i="1" spc="5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and</a:t>
            </a:r>
            <a:r>
              <a:rPr lang="en-US" sz="3600" i="1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to</a:t>
            </a:r>
            <a:r>
              <a:rPr lang="en-US" sz="3600" i="1" spc="10" dirty="0">
                <a:latin typeface="Segoe UI"/>
                <a:cs typeface="Segoe UI"/>
              </a:rPr>
              <a:t> </a:t>
            </a:r>
            <a:r>
              <a:rPr lang="en-US" sz="36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do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i="1" dirty="0">
                <a:latin typeface="Segoe UI"/>
                <a:cs typeface="Segoe UI"/>
              </a:rPr>
              <a:t>it, </a:t>
            </a:r>
            <a:r>
              <a:rPr lang="en-US" sz="3600" i="1" spc="-315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and</a:t>
            </a:r>
            <a:r>
              <a:rPr lang="en-US" sz="3600" i="1" spc="-10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to</a:t>
            </a:r>
            <a:r>
              <a:rPr lang="en-US" sz="3600" i="1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teach</a:t>
            </a:r>
            <a:r>
              <a:rPr lang="en-US" sz="3600" b="1" spc="5" dirty="0">
                <a:latin typeface="Segoe UI"/>
                <a:cs typeface="Segoe UI"/>
              </a:rPr>
              <a:t> </a:t>
            </a:r>
            <a:r>
              <a:rPr lang="en-US" sz="3600" i="1" dirty="0">
                <a:latin typeface="Segoe UI"/>
                <a:cs typeface="Segoe UI"/>
              </a:rPr>
              <a:t>in </a:t>
            </a:r>
            <a:r>
              <a:rPr lang="en-US" sz="3600" i="1" spc="-5" dirty="0">
                <a:latin typeface="Segoe UI"/>
                <a:cs typeface="Segoe UI"/>
              </a:rPr>
              <a:t>Israel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statutes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i="1" spc="-5" dirty="0">
                <a:latin typeface="Segoe UI"/>
                <a:cs typeface="Segoe UI"/>
              </a:rPr>
              <a:t>and</a:t>
            </a:r>
            <a:r>
              <a:rPr lang="en-US" sz="3600" i="1" spc="5" dirty="0">
                <a:latin typeface="Segoe UI"/>
                <a:cs typeface="Segoe UI"/>
              </a:rPr>
              <a:t> </a:t>
            </a: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judgments</a:t>
            </a:r>
            <a:r>
              <a:rPr lang="en-US" sz="3600" spc="-5" dirty="0">
                <a:latin typeface="Segoe UI"/>
                <a:cs typeface="Segoe UI"/>
              </a:rPr>
              <a:t>. </a:t>
            </a:r>
            <a:r>
              <a:rPr lang="en-US" sz="3600" dirty="0">
                <a:latin typeface="Segoe UI"/>
                <a:cs typeface="Segoe UI"/>
              </a:rPr>
              <a:t>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1099" y="461264"/>
            <a:ext cx="23907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Ezra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Nehemiah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Esther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549" y="816863"/>
            <a:ext cx="6929755" cy="403957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2400" b="1" spc="-5" dirty="0">
                <a:latin typeface="Segoe UI"/>
                <a:cs typeface="Segoe UI"/>
              </a:rPr>
              <a:t>The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Book</a:t>
            </a:r>
            <a:r>
              <a:rPr sz="2400" b="1" spc="-2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of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Ezra</a:t>
            </a:r>
            <a:endParaRPr sz="2400" dirty="0">
              <a:latin typeface="Segoe UI"/>
              <a:cs typeface="Segoe UI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9CF3D6E8-7F74-431D-9705-D56542AF24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0"/>
            <a:ext cx="12801600" cy="198120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190500" algn="tl" rotWithShape="0">
              <a:srgbClr val="0070C0">
                <a:alpha val="5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B9A96C-095D-45F7-9AE9-816368D1F38C}"/>
              </a:ext>
            </a:extLst>
          </p:cNvPr>
          <p:cNvSpPr/>
          <p:nvPr/>
        </p:nvSpPr>
        <p:spPr>
          <a:xfrm>
            <a:off x="0" y="1143000"/>
            <a:ext cx="13411200" cy="3276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414EA-5FC1-47C9-922C-314F1AF021D7}"/>
              </a:ext>
            </a:extLst>
          </p:cNvPr>
          <p:cNvSpPr/>
          <p:nvPr/>
        </p:nvSpPr>
        <p:spPr>
          <a:xfrm>
            <a:off x="0" y="4495800"/>
            <a:ext cx="13411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F72F91-28CE-428F-B15B-0DFB0CDB28FC}"/>
              </a:ext>
            </a:extLst>
          </p:cNvPr>
          <p:cNvSpPr/>
          <p:nvPr/>
        </p:nvSpPr>
        <p:spPr>
          <a:xfrm>
            <a:off x="0" y="5562600"/>
            <a:ext cx="13411200" cy="1828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957CB-C263-485A-AC3D-914EE25DF8AB}"/>
              </a:ext>
            </a:extLst>
          </p:cNvPr>
          <p:cNvSpPr/>
          <p:nvPr/>
        </p:nvSpPr>
        <p:spPr>
          <a:xfrm>
            <a:off x="0" y="7391400"/>
            <a:ext cx="13411200" cy="2514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446588-6F45-40AA-A154-A636540ADDF9}"/>
              </a:ext>
            </a:extLst>
          </p:cNvPr>
          <p:cNvSpPr/>
          <p:nvPr/>
        </p:nvSpPr>
        <p:spPr>
          <a:xfrm>
            <a:off x="3962400" y="7620000"/>
            <a:ext cx="32004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5E14C8-47AF-47F7-8460-1C119D9C557A}"/>
              </a:ext>
            </a:extLst>
          </p:cNvPr>
          <p:cNvSpPr/>
          <p:nvPr/>
        </p:nvSpPr>
        <p:spPr>
          <a:xfrm>
            <a:off x="9982200" y="7620000"/>
            <a:ext cx="31242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25980A-34A1-4EA7-A8EE-AFB840EBBEE0}"/>
              </a:ext>
            </a:extLst>
          </p:cNvPr>
          <p:cNvSpPr/>
          <p:nvPr/>
        </p:nvSpPr>
        <p:spPr>
          <a:xfrm>
            <a:off x="7467600" y="7620000"/>
            <a:ext cx="23622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AEAEDE-3D58-48AD-9BD5-812278FEDB5B}"/>
              </a:ext>
            </a:extLst>
          </p:cNvPr>
          <p:cNvSpPr txBox="1"/>
          <p:nvPr/>
        </p:nvSpPr>
        <p:spPr>
          <a:xfrm>
            <a:off x="1438" y="990600"/>
            <a:ext cx="13258800" cy="7461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spcBef>
                <a:spcPts val="815"/>
              </a:spcBef>
            </a:pPr>
            <a:r>
              <a:rPr lang="en-US" sz="3600" b="1" spc="-5" dirty="0">
                <a:latin typeface="Segoe UI"/>
                <a:cs typeface="Segoe UI"/>
              </a:rPr>
              <a:t>Special</a:t>
            </a:r>
            <a:r>
              <a:rPr lang="en-US" sz="3600" b="1" spc="-25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Features:</a:t>
            </a:r>
            <a:endParaRPr lang="en-US" sz="3600" dirty="0">
              <a:latin typeface="Segoe UI"/>
              <a:cs typeface="Segoe UI"/>
            </a:endParaRPr>
          </a:p>
          <a:p>
            <a:pPr marL="291465" marR="149225" lvl="1">
              <a:lnSpc>
                <a:spcPct val="110800"/>
              </a:lnSpc>
              <a:buAutoNum type="arabicPeriod"/>
              <a:tabLst>
                <a:tab pos="448945" algn="l"/>
              </a:tabLst>
            </a:pPr>
            <a:r>
              <a:rPr lang="en-US" sz="3600" spc="-5" dirty="0">
                <a:latin typeface="Segoe UI"/>
                <a:cs typeface="Segoe UI"/>
              </a:rPr>
              <a:t>This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remnant</a:t>
            </a:r>
            <a:r>
              <a:rPr lang="en-US" sz="3600" spc="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returned </a:t>
            </a:r>
            <a:r>
              <a:rPr lang="en-US" sz="3600" spc="-5" dirty="0">
                <a:latin typeface="Segoe UI"/>
                <a:cs typeface="Segoe UI"/>
              </a:rPr>
              <a:t>in</a:t>
            </a:r>
            <a:r>
              <a:rPr lang="en-US" sz="360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direct fulﬁllment</a:t>
            </a:r>
            <a:r>
              <a:rPr lang="en-US" sz="3600" dirty="0">
                <a:latin typeface="Segoe UI"/>
                <a:cs typeface="Segoe UI"/>
              </a:rPr>
              <a:t> of</a:t>
            </a:r>
            <a:r>
              <a:rPr lang="en-US" sz="3600" spc="-5" dirty="0">
                <a:latin typeface="Segoe UI"/>
                <a:cs typeface="Segoe UI"/>
              </a:rPr>
              <a:t> prophecy.</a:t>
            </a:r>
            <a:r>
              <a:rPr lang="en-US" sz="3600" dirty="0">
                <a:latin typeface="Segoe UI"/>
                <a:cs typeface="Segoe UI"/>
              </a:rPr>
              <a:t> God </a:t>
            </a:r>
            <a:r>
              <a:rPr lang="en-US" sz="3600" spc="-5" dirty="0">
                <a:latin typeface="Segoe UI"/>
                <a:cs typeface="Segoe UI"/>
              </a:rPr>
              <a:t>kept</a:t>
            </a:r>
            <a:r>
              <a:rPr lang="en-US" sz="3600" dirty="0">
                <a:latin typeface="Segoe UI"/>
                <a:cs typeface="Segoe UI"/>
              </a:rPr>
              <a:t> His</a:t>
            </a:r>
            <a:r>
              <a:rPr lang="en-US" sz="3600" spc="1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Word!</a:t>
            </a:r>
            <a:r>
              <a:rPr lang="en-US" sz="3600" spc="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[Isaiah</a:t>
            </a:r>
            <a:r>
              <a:rPr lang="en-US" sz="3600" spc="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44:24-45:3 </a:t>
            </a:r>
            <a:r>
              <a:rPr lang="en-US" sz="3600" spc="-31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Jeremiah 25:8-11,</a:t>
            </a:r>
            <a:r>
              <a:rPr lang="en-US" sz="3600" dirty="0">
                <a:latin typeface="Segoe UI"/>
                <a:cs typeface="Segoe UI"/>
              </a:rPr>
              <a:t> </a:t>
            </a:r>
            <a:r>
              <a:rPr lang="en-US" sz="3600" spc="-10" dirty="0">
                <a:latin typeface="Segoe UI"/>
                <a:cs typeface="Segoe UI"/>
              </a:rPr>
              <a:t>29:14]</a:t>
            </a:r>
          </a:p>
          <a:p>
            <a:pPr marL="291465" marR="149225" lvl="1" algn="ctr">
              <a:lnSpc>
                <a:spcPct val="110800"/>
              </a:lnSpc>
              <a:tabLst>
                <a:tab pos="448945" algn="l"/>
              </a:tabLst>
            </a:pP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God</a:t>
            </a:r>
            <a:r>
              <a:rPr lang="en-US"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used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the</a:t>
            </a:r>
            <a:r>
              <a:rPr lang="en-US" sz="3600" spc="-1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prophets</a:t>
            </a:r>
            <a:r>
              <a:rPr lang="en-US" sz="3600" spc="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b="1" u="sng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Haggai</a:t>
            </a:r>
            <a:r>
              <a:rPr lang="en-US" sz="3600" b="1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and </a:t>
            </a:r>
            <a:r>
              <a:rPr lang="en-US" sz="3600" b="1" u="sng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Zechariah</a:t>
            </a:r>
            <a:r>
              <a:rPr lang="en-US" sz="3600" b="1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to </a:t>
            </a:r>
            <a:r>
              <a:rPr lang="en-US"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stir</a:t>
            </a:r>
            <a:r>
              <a:rPr lang="en-US" sz="3600" spc="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the</a:t>
            </a:r>
            <a:r>
              <a:rPr lang="en-US" sz="3600" spc="-1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people</a:t>
            </a:r>
            <a:r>
              <a:rPr lang="en-US" sz="3600" spc="1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to</a:t>
            </a:r>
            <a:r>
              <a:rPr lang="en-US" sz="3600" spc="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rebuild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the</a:t>
            </a:r>
            <a:r>
              <a:rPr lang="en-US"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Temple</a:t>
            </a:r>
            <a:r>
              <a:rPr lang="en-US" sz="3600" spc="1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during </a:t>
            </a:r>
            <a:r>
              <a:rPr lang="en-US" sz="3600" spc="-31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Zerubbabel’s</a:t>
            </a:r>
            <a:r>
              <a:rPr lang="en-US" sz="3600" spc="-2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day</a:t>
            </a:r>
          </a:p>
          <a:p>
            <a:pPr marL="291465" marR="149225" lvl="1" algn="ctr">
              <a:lnSpc>
                <a:spcPct val="110800"/>
              </a:lnSpc>
              <a:tabLst>
                <a:tab pos="448945" algn="l"/>
              </a:tabLst>
            </a:pPr>
            <a:endParaRPr lang="en-US" sz="1400" b="1" u="sng" spc="-5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Fill>
                <a:solidFill>
                  <a:srgbClr val="000000"/>
                </a:solidFill>
              </a:uFill>
              <a:latin typeface="Segoe UI"/>
              <a:cs typeface="Segoe UI"/>
            </a:endParaRPr>
          </a:p>
          <a:p>
            <a:pPr marL="291465" marR="149225" lvl="1" algn="ctr">
              <a:lnSpc>
                <a:spcPct val="110800"/>
              </a:lnSpc>
              <a:tabLst>
                <a:tab pos="448945" algn="l"/>
              </a:tabLst>
            </a:pP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Esther</a:t>
            </a:r>
            <a:r>
              <a:rPr lang="en-US" sz="3600" b="1" spc="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ﬁts</a:t>
            </a:r>
            <a:r>
              <a:rPr lang="en-US" sz="3600" spc="-1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between Ezra Ch. </a:t>
            </a:r>
            <a:r>
              <a:rPr lang="en-US" sz="3600" dirty="0">
                <a:latin typeface="Segoe UI"/>
                <a:cs typeface="Segoe UI"/>
              </a:rPr>
              <a:t>6</a:t>
            </a:r>
            <a:r>
              <a:rPr lang="en-US" sz="3600" spc="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and</a:t>
            </a:r>
            <a:r>
              <a:rPr lang="en-US" sz="3600" spc="-5" dirty="0">
                <a:latin typeface="Segoe UI"/>
                <a:cs typeface="Segoe UI"/>
              </a:rPr>
              <a:t> Ch. </a:t>
            </a:r>
            <a:r>
              <a:rPr lang="en-US" sz="3600" dirty="0">
                <a:latin typeface="Segoe UI"/>
                <a:cs typeface="Segoe UI"/>
              </a:rPr>
              <a:t>7</a:t>
            </a:r>
            <a:r>
              <a:rPr lang="en-US" sz="3600" spc="1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—</a:t>
            </a:r>
            <a:r>
              <a:rPr lang="en-US" sz="3600" spc="-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(a</a:t>
            </a:r>
            <a:r>
              <a:rPr lang="en-US" sz="3600" spc="-1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60-year</a:t>
            </a:r>
            <a:r>
              <a:rPr lang="en-US" sz="3600" spc="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gap)</a:t>
            </a:r>
          </a:p>
          <a:p>
            <a:pPr marL="291464" lvl="1">
              <a:spcBef>
                <a:spcPts val="65"/>
              </a:spcBef>
              <a:tabLst>
                <a:tab pos="448945" algn="l"/>
              </a:tabLst>
            </a:pPr>
            <a:endParaRPr lang="en-US" sz="1400" dirty="0">
              <a:latin typeface="Segoe UI"/>
              <a:cs typeface="Segoe UI"/>
            </a:endParaRPr>
          </a:p>
          <a:p>
            <a:pPr marL="63500">
              <a:spcBef>
                <a:spcPts val="969"/>
              </a:spcBef>
            </a:pPr>
            <a:r>
              <a:rPr lang="en-US" sz="3600" b="1" spc="-5" dirty="0">
                <a:latin typeface="Segoe UI"/>
                <a:cs typeface="Segoe UI"/>
              </a:rPr>
              <a:t>Christ</a:t>
            </a:r>
            <a:r>
              <a:rPr lang="en-US" sz="3600" b="1" spc="-20" dirty="0">
                <a:latin typeface="Segoe UI"/>
                <a:cs typeface="Segoe UI"/>
              </a:rPr>
              <a:t> </a:t>
            </a:r>
            <a:r>
              <a:rPr lang="en-US" sz="3600" b="1" dirty="0">
                <a:latin typeface="Segoe UI"/>
                <a:cs typeface="Segoe UI"/>
              </a:rPr>
              <a:t>In</a:t>
            </a:r>
            <a:r>
              <a:rPr lang="en-US" sz="3600" b="1" spc="-20" dirty="0">
                <a:latin typeface="Segoe UI"/>
                <a:cs typeface="Segoe UI"/>
              </a:rPr>
              <a:t> </a:t>
            </a:r>
            <a:r>
              <a:rPr lang="en-US" sz="3600" b="1" dirty="0">
                <a:latin typeface="Segoe UI"/>
                <a:cs typeface="Segoe UI"/>
              </a:rPr>
              <a:t>The</a:t>
            </a:r>
            <a:r>
              <a:rPr lang="en-US" sz="3600" b="1" spc="-20" dirty="0">
                <a:latin typeface="Segoe UI"/>
                <a:cs typeface="Segoe UI"/>
              </a:rPr>
              <a:t> </a:t>
            </a:r>
            <a:r>
              <a:rPr lang="en-US" sz="3600" b="1" spc="-5" dirty="0">
                <a:latin typeface="Segoe UI"/>
                <a:cs typeface="Segoe UI"/>
              </a:rPr>
              <a:t>Book:</a:t>
            </a:r>
            <a:endParaRPr lang="en-US" sz="3600" dirty="0">
              <a:latin typeface="Segoe UI"/>
              <a:cs typeface="Segoe UI"/>
            </a:endParaRPr>
          </a:p>
          <a:p>
            <a:pPr marL="292100">
              <a:spcBef>
                <a:spcPts val="160"/>
              </a:spcBef>
            </a:pPr>
            <a:r>
              <a:rPr lang="en-US"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Cyrus</a:t>
            </a:r>
            <a:r>
              <a:rPr lang="en-US" sz="3600" b="1" spc="-1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— </a:t>
            </a:r>
            <a:r>
              <a:rPr lang="en-US" sz="3600" spc="-5" dirty="0">
                <a:latin typeface="Segoe UI"/>
                <a:cs typeface="Segoe UI"/>
              </a:rPr>
              <a:t>called </a:t>
            </a:r>
            <a:r>
              <a:rPr lang="en-US" sz="3600" dirty="0">
                <a:latin typeface="Segoe UI"/>
                <a:cs typeface="Segoe UI"/>
              </a:rPr>
              <a:t>God’s</a:t>
            </a:r>
            <a:r>
              <a:rPr lang="en-US" sz="3600" spc="-5" dirty="0">
                <a:latin typeface="Segoe UI"/>
                <a:cs typeface="Segoe UI"/>
              </a:rPr>
              <a:t> anointed, </a:t>
            </a:r>
            <a:r>
              <a:rPr lang="en-US" sz="3600" dirty="0">
                <a:latin typeface="Segoe UI"/>
                <a:cs typeface="Segoe UI"/>
              </a:rPr>
              <a:t>pictures</a:t>
            </a:r>
            <a:r>
              <a:rPr lang="en-US" sz="3600" spc="-2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Christ</a:t>
            </a:r>
            <a:r>
              <a:rPr lang="en-US" sz="360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(Isa.</a:t>
            </a:r>
            <a:r>
              <a:rPr lang="en-US" sz="3600" spc="-1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45:1)</a:t>
            </a:r>
          </a:p>
          <a:p>
            <a:pPr marL="292100">
              <a:spcBef>
                <a:spcPts val="160"/>
              </a:spcBef>
            </a:pPr>
            <a:endParaRPr lang="en-US" sz="1000" dirty="0">
              <a:latin typeface="Segoe UI"/>
              <a:cs typeface="Segoe UI"/>
            </a:endParaRPr>
          </a:p>
          <a:p>
            <a:pPr marL="749300" lvl="2" indent="-229235">
              <a:spcBef>
                <a:spcPts val="155"/>
              </a:spcBef>
              <a:buFont typeface="Symbol"/>
              <a:buChar char=""/>
              <a:tabLst>
                <a:tab pos="749300" algn="l"/>
                <a:tab pos="749935" algn="l"/>
              </a:tabLst>
            </a:pPr>
            <a:r>
              <a:rPr lang="en-US" sz="3600" dirty="0">
                <a:latin typeface="Segoe UI"/>
                <a:cs typeface="Segoe UI"/>
              </a:rPr>
              <a:t>He</a:t>
            </a:r>
            <a:r>
              <a:rPr lang="en-US" sz="3600" spc="-2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was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the</a:t>
            </a:r>
            <a:r>
              <a:rPr lang="en-US" sz="3600" spc="-2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conqueror</a:t>
            </a:r>
            <a:r>
              <a:rPr lang="en-US" sz="3600" spc="-1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of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Israel’s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enemy</a:t>
            </a:r>
            <a:endParaRPr lang="en-US" sz="3600" dirty="0">
              <a:latin typeface="Segoe UI"/>
              <a:cs typeface="Segoe UI"/>
            </a:endParaRPr>
          </a:p>
          <a:p>
            <a:pPr marL="749300" lvl="2" indent="-229235">
              <a:spcBef>
                <a:spcPts val="155"/>
              </a:spcBef>
              <a:buFont typeface="Symbol"/>
              <a:buChar char=""/>
              <a:tabLst>
                <a:tab pos="749300" algn="l"/>
                <a:tab pos="749935" algn="l"/>
              </a:tabLst>
            </a:pPr>
            <a:r>
              <a:rPr lang="en-US" sz="3600" dirty="0">
                <a:latin typeface="Segoe UI"/>
                <a:cs typeface="Segoe UI"/>
              </a:rPr>
              <a:t>He</a:t>
            </a:r>
            <a:r>
              <a:rPr lang="en-US" sz="3600" spc="-2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was</a:t>
            </a:r>
            <a:r>
              <a:rPr lang="en-US" sz="3600" spc="-1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the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restorer</a:t>
            </a:r>
            <a:r>
              <a:rPr lang="en-US" sz="3600" spc="-1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of</a:t>
            </a:r>
            <a:r>
              <a:rPr lang="en-US" sz="3600" spc="-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the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Holy</a:t>
            </a:r>
            <a:r>
              <a:rPr lang="en-US" sz="3600" spc="-20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City</a:t>
            </a:r>
            <a:endParaRPr lang="en-US" sz="3600" dirty="0">
              <a:latin typeface="Segoe UI"/>
              <a:cs typeface="Segoe UI"/>
            </a:endParaRPr>
          </a:p>
          <a:p>
            <a:pPr marL="749300" lvl="2" indent="-229235">
              <a:spcBef>
                <a:spcPts val="155"/>
              </a:spcBef>
              <a:buFont typeface="Symbol"/>
              <a:buChar char=""/>
              <a:tabLst>
                <a:tab pos="749300" algn="l"/>
                <a:tab pos="749935" algn="l"/>
              </a:tabLst>
            </a:pPr>
            <a:r>
              <a:rPr lang="en-US" sz="3600" dirty="0">
                <a:latin typeface="Segoe UI"/>
                <a:cs typeface="Segoe UI"/>
              </a:rPr>
              <a:t>He</a:t>
            </a:r>
            <a:r>
              <a:rPr lang="en-US" sz="3600" spc="-25" dirty="0">
                <a:latin typeface="Segoe UI"/>
                <a:cs typeface="Segoe UI"/>
              </a:rPr>
              <a:t> </a:t>
            </a:r>
            <a:r>
              <a:rPr lang="en-US" sz="3600" spc="-5" dirty="0">
                <a:latin typeface="Segoe UI"/>
                <a:cs typeface="Segoe UI"/>
              </a:rPr>
              <a:t>gloriﬁed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the</a:t>
            </a:r>
            <a:r>
              <a:rPr lang="en-US" sz="3600" spc="-1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name</a:t>
            </a:r>
            <a:r>
              <a:rPr lang="en-US" sz="3600" spc="-15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of</a:t>
            </a:r>
            <a:r>
              <a:rPr lang="en-US" sz="3600" spc="-2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God</a:t>
            </a:r>
            <a:endParaRPr lang="en-US" sz="2400" dirty="0">
              <a:latin typeface="Segoe UI"/>
              <a:cs typeface="Segoe UI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625CB62-E161-47EC-9BC7-09E096026C60}"/>
              </a:ext>
            </a:extLst>
          </p:cNvPr>
          <p:cNvSpPr txBox="1"/>
          <p:nvPr/>
        </p:nvSpPr>
        <p:spPr>
          <a:xfrm>
            <a:off x="3200400" y="304800"/>
            <a:ext cx="7620000" cy="588623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3600" b="1" spc="-5" dirty="0">
                <a:latin typeface="Segoe UI"/>
                <a:cs typeface="Segoe UI"/>
              </a:rPr>
              <a:t>The</a:t>
            </a:r>
            <a:r>
              <a:rPr sz="3600" b="1" spc="-25" dirty="0">
                <a:latin typeface="Segoe UI"/>
                <a:cs typeface="Segoe UI"/>
              </a:rPr>
              <a:t> </a:t>
            </a:r>
            <a:r>
              <a:rPr sz="3600" b="1" spc="-5" dirty="0">
                <a:latin typeface="Segoe UI"/>
                <a:cs typeface="Segoe UI"/>
              </a:rPr>
              <a:t>Book</a:t>
            </a:r>
            <a:r>
              <a:rPr sz="3600" b="1" spc="-20" dirty="0">
                <a:latin typeface="Segoe UI"/>
                <a:cs typeface="Segoe UI"/>
              </a:rPr>
              <a:t> </a:t>
            </a:r>
            <a:r>
              <a:rPr sz="3600" b="1" spc="-5" dirty="0">
                <a:latin typeface="Segoe UI"/>
                <a:cs typeface="Segoe UI"/>
              </a:rPr>
              <a:t>of</a:t>
            </a:r>
            <a:r>
              <a:rPr sz="3600" b="1" spc="-25" dirty="0">
                <a:latin typeface="Segoe UI"/>
                <a:cs typeface="Segoe UI"/>
              </a:rPr>
              <a:t> </a:t>
            </a:r>
            <a:r>
              <a:rPr sz="3600" b="1" dirty="0">
                <a:latin typeface="Segoe UI"/>
                <a:cs typeface="Segoe UI"/>
              </a:rPr>
              <a:t>Ezra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79762-14DA-4F40-B9BE-5DA60DE08375}"/>
              </a:ext>
            </a:extLst>
          </p:cNvPr>
          <p:cNvSpPr/>
          <p:nvPr/>
        </p:nvSpPr>
        <p:spPr>
          <a:xfrm>
            <a:off x="0" y="990600"/>
            <a:ext cx="13411200" cy="381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09BB6-E247-41FC-8A1D-A78E3B1EA4D2}"/>
              </a:ext>
            </a:extLst>
          </p:cNvPr>
          <p:cNvSpPr/>
          <p:nvPr/>
        </p:nvSpPr>
        <p:spPr>
          <a:xfrm>
            <a:off x="0" y="5181600"/>
            <a:ext cx="13411200" cy="3429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91099" y="461264"/>
            <a:ext cx="23907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Ezra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Nehemiah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Esther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D210285-A668-4433-A9D2-684ADC7DE9C3}"/>
              </a:ext>
            </a:extLst>
          </p:cNvPr>
          <p:cNvSpPr txBox="1"/>
          <p:nvPr/>
        </p:nvSpPr>
        <p:spPr>
          <a:xfrm>
            <a:off x="152400" y="838200"/>
            <a:ext cx="13106400" cy="844077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7310" algn="ctr">
              <a:spcBef>
                <a:spcPts val="580"/>
              </a:spcBef>
            </a:pPr>
            <a:r>
              <a:rPr sz="3200" b="1" spc="20" dirty="0">
                <a:solidFill>
                  <a:srgbClr val="080808"/>
                </a:solidFill>
                <a:cs typeface="Arial"/>
              </a:rPr>
              <a:t>The</a:t>
            </a:r>
            <a:r>
              <a:rPr sz="3200" b="1" spc="-15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spc="-5" dirty="0">
                <a:solidFill>
                  <a:srgbClr val="080808"/>
                </a:solidFill>
                <a:cs typeface="Arial"/>
              </a:rPr>
              <a:t>Book</a:t>
            </a:r>
            <a:r>
              <a:rPr sz="3200" b="1" spc="-10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spc="-5" dirty="0">
                <a:solidFill>
                  <a:srgbClr val="080808"/>
                </a:solidFill>
                <a:cs typeface="Arial"/>
              </a:rPr>
              <a:t>of</a:t>
            </a:r>
            <a:r>
              <a:rPr sz="3200" b="1" spc="100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spc="25" dirty="0">
                <a:solidFill>
                  <a:srgbClr val="080808"/>
                </a:solidFill>
                <a:cs typeface="Arial"/>
              </a:rPr>
              <a:t>Nehemiah</a:t>
            </a:r>
            <a:endParaRPr sz="3200" dirty="0">
              <a:cs typeface="Arial"/>
            </a:endParaRPr>
          </a:p>
          <a:p>
            <a:pPr marL="113664">
              <a:spcBef>
                <a:spcPts val="350"/>
              </a:spcBef>
            </a:pPr>
            <a:r>
              <a:rPr sz="3200" b="1" spc="20" dirty="0">
                <a:solidFill>
                  <a:srgbClr val="080808"/>
                </a:solidFill>
                <a:cs typeface="Arial"/>
              </a:rPr>
              <a:t>Author:</a:t>
            </a:r>
            <a:endParaRPr sz="3200" dirty="0">
              <a:cs typeface="Arial"/>
            </a:endParaRPr>
          </a:p>
          <a:p>
            <a:pPr marL="211454">
              <a:spcBef>
                <a:spcPts val="204"/>
              </a:spcBef>
            </a:pPr>
            <a:r>
              <a:rPr sz="3200" b="1" u="heavy" spc="3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Nehemiah</a:t>
            </a:r>
            <a:r>
              <a:rPr sz="3200" b="1" spc="-5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spc="15" dirty="0">
                <a:solidFill>
                  <a:srgbClr val="31312F"/>
                </a:solidFill>
                <a:cs typeface="Arial"/>
              </a:rPr>
              <a:t>-  </a:t>
            </a:r>
            <a:r>
              <a:rPr sz="3200" b="1" spc="114" dirty="0">
                <a:solidFill>
                  <a:srgbClr val="31312F"/>
                </a:solidFill>
                <a:cs typeface="Arial"/>
              </a:rPr>
              <a:t> </a:t>
            </a:r>
            <a:r>
              <a:rPr sz="3200" b="1" u="heavy" spc="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"comforted</a:t>
            </a:r>
            <a:r>
              <a:rPr sz="3200" b="1" spc="114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10" dirty="0">
                <a:solidFill>
                  <a:srgbClr val="080808"/>
                </a:solidFill>
                <a:cs typeface="Arial"/>
              </a:rPr>
              <a:t>of</a:t>
            </a:r>
            <a:r>
              <a:rPr sz="3200" spc="8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5" dirty="0">
                <a:solidFill>
                  <a:srgbClr val="080808"/>
                </a:solidFill>
                <a:cs typeface="Arial"/>
              </a:rPr>
              <a:t>God"</a:t>
            </a:r>
            <a:endParaRPr sz="3200" dirty="0">
              <a:cs typeface="Arial"/>
            </a:endParaRPr>
          </a:p>
          <a:p>
            <a:pPr marL="690880" indent="-202565">
              <a:spcBef>
                <a:spcPts val="209"/>
              </a:spcBef>
              <a:buChar char="•"/>
              <a:tabLst>
                <a:tab pos="690880" algn="l"/>
                <a:tab pos="691515" algn="l"/>
              </a:tabLst>
            </a:pPr>
            <a:r>
              <a:rPr sz="3200" spc="-5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5" dirty="0">
                <a:solidFill>
                  <a:srgbClr val="080808"/>
                </a:solidFill>
                <a:cs typeface="Arial"/>
              </a:rPr>
              <a:t>King's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u="heavy" spc="1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cupbearer</a:t>
            </a:r>
            <a:r>
              <a:rPr sz="3200" b="1" spc="9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5" dirty="0">
                <a:solidFill>
                  <a:srgbClr val="1C1C1C"/>
                </a:solidFill>
                <a:cs typeface="Arial"/>
              </a:rPr>
              <a:t>in</a:t>
            </a:r>
            <a:r>
              <a:rPr sz="3200" spc="75" dirty="0">
                <a:solidFill>
                  <a:srgbClr val="1C1C1C"/>
                </a:solidFill>
                <a:cs typeface="Arial"/>
              </a:rPr>
              <a:t> </a:t>
            </a:r>
            <a:r>
              <a:rPr sz="3200" spc="-10" dirty="0">
                <a:solidFill>
                  <a:srgbClr val="080808"/>
                </a:solidFill>
                <a:cs typeface="Arial"/>
              </a:rPr>
              <a:t>Shushan</a:t>
            </a:r>
            <a:r>
              <a:rPr sz="3200" spc="7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10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16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palace;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this</a:t>
            </a:r>
            <a:r>
              <a:rPr sz="3200" spc="4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35" dirty="0">
                <a:solidFill>
                  <a:srgbClr val="080808"/>
                </a:solidFill>
                <a:cs typeface="Arial"/>
              </a:rPr>
              <a:t>was</a:t>
            </a:r>
            <a:r>
              <a:rPr sz="3200" spc="4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10" dirty="0">
                <a:solidFill>
                  <a:srgbClr val="080808"/>
                </a:solidFill>
                <a:cs typeface="Arial"/>
              </a:rPr>
              <a:t>a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15" dirty="0">
                <a:solidFill>
                  <a:srgbClr val="080808"/>
                </a:solidFill>
                <a:cs typeface="Arial"/>
              </a:rPr>
              <a:t>respected</a:t>
            </a:r>
            <a:r>
              <a:rPr sz="3200" spc="12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pos</a:t>
            </a:r>
            <a:r>
              <a:rPr sz="3200" spc="40" dirty="0">
                <a:solidFill>
                  <a:srgbClr val="31312F"/>
                </a:solidFill>
                <a:cs typeface="Arial"/>
              </a:rPr>
              <a:t>i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tion</a:t>
            </a:r>
            <a:endParaRPr sz="3200" dirty="0">
              <a:cs typeface="Arial"/>
            </a:endParaRPr>
          </a:p>
          <a:p>
            <a:pPr marL="690245" indent="-201930">
              <a:spcBef>
                <a:spcPts val="225"/>
              </a:spcBef>
              <a:buChar char="•"/>
              <a:tabLst>
                <a:tab pos="689610" algn="l"/>
                <a:tab pos="690880" algn="l"/>
              </a:tabLst>
            </a:pPr>
            <a:r>
              <a:rPr sz="3200" spc="20" dirty="0">
                <a:solidFill>
                  <a:srgbClr val="080808"/>
                </a:solidFill>
                <a:cs typeface="Arial"/>
              </a:rPr>
              <a:t>His</a:t>
            </a:r>
            <a:r>
              <a:rPr sz="3200" spc="-6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5" dirty="0">
                <a:solidFill>
                  <a:srgbClr val="1C1C1C"/>
                </a:solidFill>
                <a:cs typeface="Arial"/>
              </a:rPr>
              <a:t>heart</a:t>
            </a:r>
            <a:r>
              <a:rPr sz="3200" spc="15" dirty="0">
                <a:solidFill>
                  <a:srgbClr val="1C1C1C"/>
                </a:solidFill>
                <a:cs typeface="Arial"/>
              </a:rPr>
              <a:t> 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was</a:t>
            </a:r>
            <a:r>
              <a:rPr sz="3200" spc="1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5" dirty="0">
                <a:solidFill>
                  <a:srgbClr val="080808"/>
                </a:solidFill>
                <a:cs typeface="Arial"/>
              </a:rPr>
              <a:t>stirred </a:t>
            </a:r>
            <a:r>
              <a:rPr sz="3200" spc="-40" dirty="0">
                <a:solidFill>
                  <a:srgbClr val="080808"/>
                </a:solidFill>
                <a:cs typeface="Arial"/>
              </a:rPr>
              <a:t>as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5" dirty="0">
                <a:solidFill>
                  <a:srgbClr val="080808"/>
                </a:solidFill>
                <a:cs typeface="Arial"/>
              </a:rPr>
              <a:t>he</a:t>
            </a:r>
            <a:r>
              <a:rPr sz="3200" spc="-40" dirty="0">
                <a:solidFill>
                  <a:srgbClr val="080808"/>
                </a:solidFill>
                <a:cs typeface="Arial"/>
              </a:rPr>
              <a:t> </a:t>
            </a:r>
            <a:r>
              <a:rPr lang="en-US" sz="3200" b="1" u="sng" spc="40" dirty="0">
                <a:solidFill>
                  <a:srgbClr val="1C1C1C"/>
                </a:solidFill>
                <a:cs typeface="Arial"/>
              </a:rPr>
              <a:t>p</a:t>
            </a:r>
            <a:r>
              <a:rPr sz="3200" b="1" u="sng" spc="40" dirty="0">
                <a:solidFill>
                  <a:srgbClr val="1C1C1C"/>
                </a:solidFill>
                <a:cs typeface="Arial"/>
              </a:rPr>
              <a:t>ra</a:t>
            </a:r>
            <a:r>
              <a:rPr lang="en-US" sz="3200" b="1" u="sng" spc="40" dirty="0">
                <a:solidFill>
                  <a:srgbClr val="1C1C1C"/>
                </a:solidFill>
                <a:cs typeface="Arial"/>
              </a:rPr>
              <a:t>y</a:t>
            </a:r>
            <a:r>
              <a:rPr sz="3200" b="1" u="sng" spc="30" dirty="0">
                <a:solidFill>
                  <a:srgbClr val="080808"/>
                </a:solidFill>
                <a:cs typeface="Arial"/>
              </a:rPr>
              <a:t>ed</a:t>
            </a:r>
            <a:r>
              <a:rPr sz="3200" b="1" spc="-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15" dirty="0">
                <a:solidFill>
                  <a:srgbClr val="080808"/>
                </a:solidFill>
                <a:cs typeface="Arial"/>
              </a:rPr>
              <a:t>for</a:t>
            </a:r>
            <a:r>
              <a:rPr sz="3200" spc="9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his</a:t>
            </a:r>
            <a:r>
              <a:rPr sz="3200" spc="-4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people</a:t>
            </a:r>
            <a:r>
              <a:rPr sz="3200" spc="4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25" dirty="0">
                <a:solidFill>
                  <a:srgbClr val="080808"/>
                </a:solidFill>
                <a:cs typeface="Arial"/>
              </a:rPr>
              <a:t>(Ch.</a:t>
            </a:r>
            <a:r>
              <a:rPr sz="320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1)</a:t>
            </a:r>
            <a:endParaRPr sz="3200" dirty="0">
              <a:cs typeface="Arial"/>
            </a:endParaRPr>
          </a:p>
          <a:p>
            <a:pPr marL="114300">
              <a:spcBef>
                <a:spcPts val="855"/>
              </a:spcBef>
            </a:pPr>
            <a:r>
              <a:rPr sz="3200" b="1" spc="30" dirty="0">
                <a:solidFill>
                  <a:srgbClr val="080808"/>
                </a:solidFill>
                <a:cs typeface="Arial"/>
              </a:rPr>
              <a:t>Date:</a:t>
            </a:r>
            <a:endParaRPr sz="3200" dirty="0">
              <a:cs typeface="Arial"/>
            </a:endParaRPr>
          </a:p>
          <a:p>
            <a:pPr marL="401320" indent="-201930">
              <a:spcBef>
                <a:spcPts val="80"/>
              </a:spcBef>
              <a:buChar char="•"/>
              <a:tabLst>
                <a:tab pos="401320" algn="l"/>
                <a:tab pos="401955" algn="l"/>
              </a:tabLst>
            </a:pPr>
            <a:r>
              <a:rPr sz="3200" spc="-45" dirty="0">
                <a:solidFill>
                  <a:srgbClr val="080808"/>
                </a:solidFill>
                <a:cs typeface="Times New Roman"/>
              </a:rPr>
              <a:t>Written</a:t>
            </a:r>
            <a:r>
              <a:rPr sz="3200" spc="6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dirty="0">
                <a:solidFill>
                  <a:srgbClr val="080808"/>
                </a:solidFill>
                <a:cs typeface="Times New Roman"/>
              </a:rPr>
              <a:t>about</a:t>
            </a:r>
            <a:r>
              <a:rPr sz="3200" spc="2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spc="-30" dirty="0">
                <a:solidFill>
                  <a:srgbClr val="080808"/>
                </a:solidFill>
                <a:cs typeface="Times New Roman"/>
              </a:rPr>
              <a:t>432</a:t>
            </a:r>
            <a:r>
              <a:rPr sz="3200" spc="2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spc="-80" dirty="0">
                <a:solidFill>
                  <a:srgbClr val="080808"/>
                </a:solidFill>
                <a:cs typeface="Times New Roman"/>
              </a:rPr>
              <a:t>B</a:t>
            </a:r>
            <a:r>
              <a:rPr sz="3200" spc="-80" dirty="0">
                <a:solidFill>
                  <a:srgbClr val="31312F"/>
                </a:solidFill>
                <a:cs typeface="Times New Roman"/>
              </a:rPr>
              <a:t>.</a:t>
            </a:r>
            <a:r>
              <a:rPr sz="3200" spc="-80" dirty="0">
                <a:solidFill>
                  <a:srgbClr val="080808"/>
                </a:solidFill>
                <a:cs typeface="Times New Roman"/>
              </a:rPr>
              <a:t>C.</a:t>
            </a:r>
            <a:endParaRPr sz="3200" dirty="0">
              <a:cs typeface="Times New Roman"/>
            </a:endParaRPr>
          </a:p>
          <a:p>
            <a:pPr marL="403860" indent="-202565">
              <a:buChar char="•"/>
              <a:tabLst>
                <a:tab pos="403860" algn="l"/>
                <a:tab pos="404495" algn="l"/>
              </a:tabLst>
            </a:pPr>
            <a:r>
              <a:rPr sz="3200" spc="-15" dirty="0">
                <a:solidFill>
                  <a:srgbClr val="080808"/>
                </a:solidFill>
                <a:cs typeface="Arial"/>
              </a:rPr>
              <a:t>This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5" dirty="0">
                <a:solidFill>
                  <a:srgbClr val="080808"/>
                </a:solidFill>
                <a:cs typeface="Arial"/>
              </a:rPr>
              <a:t>book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10" dirty="0">
                <a:solidFill>
                  <a:srgbClr val="080808"/>
                </a:solidFill>
                <a:cs typeface="Arial"/>
              </a:rPr>
              <a:t>covers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25" dirty="0">
                <a:solidFill>
                  <a:srgbClr val="080808"/>
                </a:solidFill>
                <a:cs typeface="Times New Roman"/>
              </a:rPr>
              <a:t>a</a:t>
            </a:r>
            <a:r>
              <a:rPr sz="3200" spc="-1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spc="45" dirty="0">
                <a:solidFill>
                  <a:srgbClr val="080808"/>
                </a:solidFill>
                <a:cs typeface="Arial"/>
              </a:rPr>
              <a:t>period</a:t>
            </a:r>
            <a:r>
              <a:rPr sz="320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5" dirty="0">
                <a:solidFill>
                  <a:srgbClr val="080808"/>
                </a:solidFill>
                <a:cs typeface="Arial"/>
              </a:rPr>
              <a:t>of</a:t>
            </a:r>
            <a:r>
              <a:rPr sz="3200" spc="-2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60" dirty="0">
                <a:solidFill>
                  <a:srgbClr val="080808"/>
                </a:solidFill>
                <a:cs typeface="Times New Roman"/>
              </a:rPr>
              <a:t>12-15</a:t>
            </a:r>
            <a:r>
              <a:rPr sz="3200" spc="2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spc="-15" dirty="0">
                <a:solidFill>
                  <a:srgbClr val="080808"/>
                </a:solidFill>
                <a:cs typeface="Arial"/>
              </a:rPr>
              <a:t>years.</a:t>
            </a:r>
            <a:endParaRPr sz="3200" dirty="0">
              <a:cs typeface="Arial"/>
            </a:endParaRPr>
          </a:p>
          <a:p>
            <a:pPr marL="114300">
              <a:spcBef>
                <a:spcPts val="620"/>
              </a:spcBef>
            </a:pPr>
            <a:r>
              <a:rPr sz="3200" b="1" spc="15" dirty="0">
                <a:solidFill>
                  <a:srgbClr val="080808"/>
                </a:solidFill>
                <a:cs typeface="Arial"/>
              </a:rPr>
              <a:t>Theme:</a:t>
            </a:r>
            <a:r>
              <a:rPr sz="3200" b="1" spc="10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u="heavy" spc="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"OPPORTUNITY</a:t>
            </a:r>
            <a:r>
              <a:rPr sz="3200" b="1" spc="110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spc="70" dirty="0">
                <a:solidFill>
                  <a:srgbClr val="080808"/>
                </a:solidFill>
                <a:cs typeface="Times New Roman"/>
              </a:rPr>
              <a:t>&amp;</a:t>
            </a:r>
            <a:r>
              <a:rPr sz="3200" b="1" spc="-5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b="1" u="heavy" spc="1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OPPOSITION"</a:t>
            </a:r>
            <a:endParaRPr sz="3200" dirty="0">
              <a:cs typeface="Arial"/>
            </a:endParaRPr>
          </a:p>
          <a:p>
            <a:pPr marL="401320" indent="-196850">
              <a:spcBef>
                <a:spcPts val="5"/>
              </a:spcBef>
              <a:buClr>
                <a:srgbClr val="1C1C1C"/>
              </a:buClr>
              <a:buChar char="•"/>
              <a:tabLst>
                <a:tab pos="401320" algn="l"/>
                <a:tab pos="401955" algn="l"/>
              </a:tabLst>
            </a:pPr>
            <a:r>
              <a:rPr sz="3200" spc="10" dirty="0">
                <a:solidFill>
                  <a:srgbClr val="080808"/>
                </a:solidFill>
                <a:cs typeface="Arial"/>
              </a:rPr>
              <a:t>In</a:t>
            </a:r>
            <a:r>
              <a:rPr sz="3200" spc="35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u="heavy" spc="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Times New Roman"/>
              </a:rPr>
              <a:t>444</a:t>
            </a:r>
            <a:r>
              <a:rPr sz="3200" b="1" spc="21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spc="-70" dirty="0">
                <a:solidFill>
                  <a:srgbClr val="080808"/>
                </a:solidFill>
                <a:cs typeface="Times New Roman"/>
              </a:rPr>
              <a:t>B</a:t>
            </a:r>
            <a:r>
              <a:rPr sz="3200" spc="-70" dirty="0">
                <a:solidFill>
                  <a:srgbClr val="4B4946"/>
                </a:solidFill>
                <a:cs typeface="Times New Roman"/>
              </a:rPr>
              <a:t>.</a:t>
            </a:r>
            <a:r>
              <a:rPr sz="3200" spc="-70" dirty="0">
                <a:solidFill>
                  <a:srgbClr val="080808"/>
                </a:solidFill>
                <a:cs typeface="Times New Roman"/>
              </a:rPr>
              <a:t>C.,</a:t>
            </a:r>
            <a:r>
              <a:rPr sz="3200" spc="-4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Nehemiah</a:t>
            </a:r>
            <a:r>
              <a:rPr sz="3200" spc="5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35" dirty="0">
                <a:solidFill>
                  <a:srgbClr val="080808"/>
                </a:solidFill>
                <a:cs typeface="Arial"/>
              </a:rPr>
              <a:t>led</a:t>
            </a:r>
            <a:r>
              <a:rPr sz="3200" spc="-3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1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10" dirty="0">
                <a:solidFill>
                  <a:srgbClr val="080808"/>
                </a:solidFill>
                <a:cs typeface="Times New Roman"/>
              </a:rPr>
              <a:t>3</a:t>
            </a:r>
            <a:r>
              <a:rPr sz="3200" spc="15" baseline="38461" dirty="0">
                <a:solidFill>
                  <a:srgbClr val="31312F"/>
                </a:solidFill>
                <a:cs typeface="Arial"/>
              </a:rPr>
              <a:t>r</a:t>
            </a:r>
            <a:r>
              <a:rPr sz="3200" spc="15" baseline="38461" dirty="0">
                <a:solidFill>
                  <a:srgbClr val="080808"/>
                </a:solidFill>
                <a:cs typeface="Arial"/>
              </a:rPr>
              <a:t>d</a:t>
            </a:r>
            <a:r>
              <a:rPr sz="3200" spc="254" baseline="38461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"</a:t>
            </a:r>
            <a:r>
              <a:rPr sz="3200" spc="40" dirty="0">
                <a:solidFill>
                  <a:srgbClr val="31312F"/>
                </a:solidFill>
                <a:cs typeface="Arial"/>
              </a:rPr>
              <a:t>r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eturn"</a:t>
            </a:r>
            <a:r>
              <a:rPr sz="3200" spc="-2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35" dirty="0">
                <a:solidFill>
                  <a:srgbClr val="080808"/>
                </a:solidFill>
                <a:cs typeface="Arial"/>
              </a:rPr>
              <a:t>of</a:t>
            </a:r>
            <a:r>
              <a:rPr sz="3200" spc="8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remnant</a:t>
            </a:r>
            <a:r>
              <a:rPr lang="en-US" sz="3200" spc="30" dirty="0">
                <a:solidFill>
                  <a:srgbClr val="080808"/>
                </a:solidFill>
                <a:cs typeface="Arial"/>
              </a:rPr>
              <a:t>, j</a:t>
            </a:r>
            <a:r>
              <a:rPr sz="3200" spc="-20" dirty="0">
                <a:solidFill>
                  <a:srgbClr val="080808"/>
                </a:solidFill>
                <a:cs typeface="Arial"/>
              </a:rPr>
              <a:t>ust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55" dirty="0">
                <a:solidFill>
                  <a:srgbClr val="080808"/>
                </a:solidFill>
                <a:cs typeface="Times New Roman"/>
              </a:rPr>
              <a:t>a</a:t>
            </a:r>
            <a:r>
              <a:rPr sz="3200" spc="5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handful</a:t>
            </a:r>
            <a:r>
              <a:rPr sz="3200" spc="5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5" dirty="0">
                <a:solidFill>
                  <a:srgbClr val="080808"/>
                </a:solidFill>
                <a:cs typeface="Arial"/>
              </a:rPr>
              <a:t>of</a:t>
            </a:r>
            <a:r>
              <a:rPr sz="3200" spc="5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people)</a:t>
            </a:r>
            <a:endParaRPr sz="3200" dirty="0">
              <a:cs typeface="Arial"/>
            </a:endParaRPr>
          </a:p>
          <a:p>
            <a:pPr marL="403225" indent="-198755">
              <a:spcBef>
                <a:spcPts val="170"/>
              </a:spcBef>
              <a:buChar char="•"/>
              <a:tabLst>
                <a:tab pos="403225" algn="l"/>
                <a:tab pos="403860" algn="l"/>
              </a:tabLst>
            </a:pPr>
            <a:r>
              <a:rPr sz="3200" spc="25" dirty="0">
                <a:solidFill>
                  <a:srgbClr val="080808"/>
                </a:solidFill>
                <a:cs typeface="Arial"/>
              </a:rPr>
              <a:t>He</a:t>
            </a:r>
            <a:r>
              <a:rPr sz="3200" spc="-2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15" dirty="0">
                <a:solidFill>
                  <a:srgbClr val="080808"/>
                </a:solidFill>
                <a:cs typeface="Arial"/>
              </a:rPr>
              <a:t>accomplished</a:t>
            </a:r>
            <a:r>
              <a:rPr sz="3200" spc="6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15" dirty="0">
                <a:solidFill>
                  <a:srgbClr val="080808"/>
                </a:solidFill>
                <a:cs typeface="Arial"/>
              </a:rPr>
              <a:t>two</a:t>
            </a:r>
            <a:r>
              <a:rPr sz="3200" spc="17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things</a:t>
            </a:r>
            <a:r>
              <a:rPr sz="3200" spc="30" dirty="0">
                <a:solidFill>
                  <a:srgbClr val="31312F"/>
                </a:solidFill>
                <a:cs typeface="Arial"/>
              </a:rPr>
              <a:t>:</a:t>
            </a:r>
            <a:endParaRPr sz="3200" dirty="0">
              <a:cs typeface="Arial"/>
            </a:endParaRPr>
          </a:p>
          <a:p>
            <a:pPr marL="244475" indent="-127635">
              <a:spcBef>
                <a:spcPts val="155"/>
              </a:spcBef>
              <a:buSzPct val="105263"/>
              <a:buFont typeface="Times New Roman"/>
              <a:buAutoNum type="arabicPeriod"/>
              <a:tabLst>
                <a:tab pos="245110" algn="l"/>
              </a:tabLst>
            </a:pPr>
            <a:r>
              <a:rPr sz="3200" spc="25" dirty="0">
                <a:solidFill>
                  <a:srgbClr val="080808"/>
                </a:solidFill>
                <a:cs typeface="Arial"/>
              </a:rPr>
              <a:t>He</a:t>
            </a:r>
            <a:r>
              <a:rPr sz="3200" spc="1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re-built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25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u="heavy" spc="-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walls</a:t>
            </a:r>
            <a:r>
              <a:rPr sz="3200" b="1" spc="2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of</a:t>
            </a:r>
            <a:r>
              <a:rPr sz="3200" spc="14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14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5" dirty="0">
                <a:solidFill>
                  <a:srgbClr val="080808"/>
                </a:solidFill>
                <a:cs typeface="Arial"/>
              </a:rPr>
              <a:t>city</a:t>
            </a:r>
            <a:r>
              <a:rPr sz="3200" spc="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5" dirty="0">
                <a:solidFill>
                  <a:srgbClr val="080808"/>
                </a:solidFill>
                <a:cs typeface="Arial"/>
              </a:rPr>
              <a:t>of</a:t>
            </a:r>
            <a:r>
              <a:rPr sz="3200" spc="70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u="heavy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Jerusalem</a:t>
            </a:r>
            <a:r>
              <a:rPr sz="3200" b="1" spc="6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20" dirty="0">
                <a:solidFill>
                  <a:srgbClr val="080808"/>
                </a:solidFill>
                <a:cs typeface="Arial"/>
              </a:rPr>
              <a:t>(in</a:t>
            </a:r>
            <a:r>
              <a:rPr sz="3200" spc="4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15" dirty="0">
                <a:solidFill>
                  <a:srgbClr val="080808"/>
                </a:solidFill>
                <a:cs typeface="Times New Roman"/>
              </a:rPr>
              <a:t>52</a:t>
            </a:r>
            <a:r>
              <a:rPr sz="3200" spc="6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3200" spc="-10" dirty="0">
                <a:solidFill>
                  <a:srgbClr val="080808"/>
                </a:solidFill>
                <a:cs typeface="Arial"/>
              </a:rPr>
              <a:t>days</a:t>
            </a:r>
            <a:r>
              <a:rPr sz="3200" spc="3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-</a:t>
            </a:r>
            <a:r>
              <a:rPr sz="3200" spc="735" dirty="0">
                <a:solidFill>
                  <a:srgbClr val="080808"/>
                </a:solidFill>
                <a:cs typeface="Arial"/>
              </a:rPr>
              <a:t> </a:t>
            </a:r>
            <a:r>
              <a:rPr sz="3200" dirty="0">
                <a:solidFill>
                  <a:srgbClr val="080808"/>
                </a:solidFill>
                <a:cs typeface="Times New Roman"/>
              </a:rPr>
              <a:t>6:15)</a:t>
            </a:r>
            <a:endParaRPr sz="3200" dirty="0">
              <a:cs typeface="Times New Roman"/>
            </a:endParaRPr>
          </a:p>
          <a:p>
            <a:pPr marL="242570" indent="-127635">
              <a:spcBef>
                <a:spcPts val="90"/>
              </a:spcBef>
              <a:buAutoNum type="arabicPeriod"/>
              <a:tabLst>
                <a:tab pos="243204" algn="l"/>
              </a:tabLst>
            </a:pPr>
            <a:r>
              <a:rPr sz="3200" spc="-65" dirty="0">
                <a:solidFill>
                  <a:srgbClr val="080808"/>
                </a:solidFill>
                <a:cs typeface="Arial"/>
              </a:rPr>
              <a:t>He</a:t>
            </a:r>
            <a:r>
              <a:rPr sz="3200" spc="-20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u="heavy" spc="5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re</a:t>
            </a:r>
            <a:r>
              <a:rPr lang="en-US" sz="3200" b="1" u="heavy" spc="5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c</a:t>
            </a:r>
            <a:r>
              <a:rPr sz="3200" b="1" u="heavy" spc="6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onse</a:t>
            </a:r>
            <a:r>
              <a:rPr lang="en-US" sz="3200" b="1" u="heavy" spc="7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c</a:t>
            </a:r>
            <a:r>
              <a:rPr sz="3200" b="1" u="heavy" spc="5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rated</a:t>
            </a:r>
            <a:r>
              <a:rPr sz="3200" b="1" spc="-3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15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-5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50" dirty="0">
                <a:solidFill>
                  <a:srgbClr val="080808"/>
                </a:solidFill>
                <a:cs typeface="Arial"/>
              </a:rPr>
              <a:t>people</a:t>
            </a:r>
            <a:r>
              <a:rPr sz="3200" spc="30" dirty="0">
                <a:solidFill>
                  <a:srgbClr val="080808"/>
                </a:solidFill>
                <a:cs typeface="Arial"/>
              </a:rPr>
              <a:t> </a:t>
            </a:r>
            <a:r>
              <a:rPr sz="3200" dirty="0">
                <a:solidFill>
                  <a:srgbClr val="080808"/>
                </a:solidFill>
                <a:cs typeface="Arial"/>
              </a:rPr>
              <a:t>to</a:t>
            </a:r>
            <a:r>
              <a:rPr sz="3200" spc="-3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40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-1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50" dirty="0">
                <a:solidFill>
                  <a:srgbClr val="080808"/>
                </a:solidFill>
                <a:cs typeface="Arial"/>
              </a:rPr>
              <a:t>Lord</a:t>
            </a:r>
            <a:r>
              <a:rPr sz="3200" spc="-75" dirty="0">
                <a:solidFill>
                  <a:srgbClr val="080808"/>
                </a:solidFill>
                <a:cs typeface="Arial"/>
              </a:rPr>
              <a:t> </a:t>
            </a:r>
            <a:r>
              <a:rPr lang="en-US" sz="3200" spc="-65" dirty="0">
                <a:solidFill>
                  <a:srgbClr val="080808"/>
                </a:solidFill>
                <a:cs typeface="Arial"/>
              </a:rPr>
              <a:t>an</a:t>
            </a:r>
            <a:r>
              <a:rPr sz="3200" spc="-65" dirty="0">
                <a:solidFill>
                  <a:srgbClr val="080808"/>
                </a:solidFill>
                <a:cs typeface="Arial"/>
              </a:rPr>
              <a:t>d</a:t>
            </a:r>
            <a:r>
              <a:rPr sz="3200" spc="310" dirty="0">
                <a:solidFill>
                  <a:srgbClr val="080808"/>
                </a:solidFill>
                <a:cs typeface="Arial"/>
              </a:rPr>
              <a:t> </a:t>
            </a:r>
            <a:r>
              <a:rPr sz="3200" b="1" u="heavy" spc="-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re-i</a:t>
            </a:r>
            <a:r>
              <a:rPr lang="en-US" sz="3200" b="1" u="heavy" spc="-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nstructed</a:t>
            </a:r>
            <a:r>
              <a:rPr lang="en-US" sz="3200" spc="-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 </a:t>
            </a:r>
            <a:r>
              <a:rPr sz="3200" spc="-15" dirty="0">
                <a:solidFill>
                  <a:srgbClr val="080808"/>
                </a:solidFill>
                <a:cs typeface="Arial"/>
              </a:rPr>
              <a:t>them </a:t>
            </a:r>
            <a:r>
              <a:rPr sz="3200" spc="-5" dirty="0">
                <a:solidFill>
                  <a:srgbClr val="080808"/>
                </a:solidFill>
                <a:cs typeface="Arial"/>
              </a:rPr>
              <a:t>in</a:t>
            </a:r>
            <a:r>
              <a:rPr sz="3200" spc="-5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30" dirty="0">
                <a:solidFill>
                  <a:srgbClr val="080808"/>
                </a:solidFill>
                <a:cs typeface="Arial"/>
              </a:rPr>
              <a:t>the</a:t>
            </a:r>
            <a:r>
              <a:rPr sz="3200" spc="-55" dirty="0">
                <a:solidFill>
                  <a:srgbClr val="080808"/>
                </a:solidFill>
                <a:cs typeface="Arial"/>
              </a:rPr>
              <a:t> law</a:t>
            </a:r>
            <a:r>
              <a:rPr sz="3200" spc="-15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20" dirty="0">
                <a:solidFill>
                  <a:srgbClr val="080808"/>
                </a:solidFill>
                <a:cs typeface="Arial"/>
              </a:rPr>
              <a:t>of</a:t>
            </a:r>
            <a:r>
              <a:rPr sz="3200" spc="-40" dirty="0">
                <a:solidFill>
                  <a:srgbClr val="080808"/>
                </a:solidFill>
                <a:cs typeface="Arial"/>
              </a:rPr>
              <a:t> </a:t>
            </a:r>
            <a:r>
              <a:rPr sz="3200" spc="-30" dirty="0">
                <a:solidFill>
                  <a:srgbClr val="080808"/>
                </a:solidFill>
                <a:cs typeface="Arial"/>
              </a:rPr>
              <a:t>God</a:t>
            </a:r>
            <a:r>
              <a:rPr sz="3200" spc="-30" dirty="0">
                <a:solidFill>
                  <a:srgbClr val="5D5D5B"/>
                </a:solidFill>
                <a:cs typeface="Arial"/>
              </a:rPr>
              <a:t>.</a:t>
            </a:r>
            <a:r>
              <a:rPr sz="3200" spc="-30" dirty="0">
                <a:solidFill>
                  <a:srgbClr val="080808"/>
                </a:solidFill>
                <a:cs typeface="Arial"/>
              </a:rPr>
              <a:t>{8</a:t>
            </a:r>
            <a:r>
              <a:rPr sz="3200" spc="-30" dirty="0">
                <a:solidFill>
                  <a:srgbClr val="31312F"/>
                </a:solidFill>
                <a:cs typeface="Arial"/>
              </a:rPr>
              <a:t>:</a:t>
            </a:r>
            <a:r>
              <a:rPr sz="3200" spc="-30" dirty="0">
                <a:solidFill>
                  <a:srgbClr val="080808"/>
                </a:solidFill>
                <a:cs typeface="Arial"/>
              </a:rPr>
              <a:t>1</a:t>
            </a:r>
            <a:r>
              <a:rPr sz="3200" spc="-30" dirty="0">
                <a:solidFill>
                  <a:srgbClr val="31312F"/>
                </a:solidFill>
                <a:cs typeface="Arial"/>
              </a:rPr>
              <a:t>-</a:t>
            </a:r>
            <a:r>
              <a:rPr sz="3200" spc="-30" dirty="0">
                <a:solidFill>
                  <a:srgbClr val="080808"/>
                </a:solidFill>
                <a:cs typeface="Arial"/>
              </a:rPr>
              <a:t>9</a:t>
            </a:r>
            <a:r>
              <a:rPr sz="3200" spc="-30" dirty="0">
                <a:solidFill>
                  <a:srgbClr val="4B4946"/>
                </a:solidFill>
                <a:cs typeface="Arial"/>
              </a:rPr>
              <a:t>;</a:t>
            </a:r>
            <a:r>
              <a:rPr sz="3200" spc="-145" dirty="0">
                <a:solidFill>
                  <a:srgbClr val="4B4946"/>
                </a:solidFill>
                <a:cs typeface="Arial"/>
              </a:rPr>
              <a:t> </a:t>
            </a:r>
            <a:r>
              <a:rPr sz="3200" spc="10" dirty="0">
                <a:solidFill>
                  <a:srgbClr val="080808"/>
                </a:solidFill>
                <a:cs typeface="Times New Roman"/>
              </a:rPr>
              <a:t>9:1</a:t>
            </a:r>
            <a:r>
              <a:rPr sz="3200" spc="10" dirty="0">
                <a:solidFill>
                  <a:srgbClr val="31312F"/>
                </a:solidFill>
                <a:cs typeface="Times New Roman"/>
              </a:rPr>
              <a:t>-</a:t>
            </a:r>
            <a:r>
              <a:rPr sz="3200" spc="10" dirty="0">
                <a:solidFill>
                  <a:srgbClr val="080808"/>
                </a:solidFill>
                <a:cs typeface="Times New Roman"/>
              </a:rPr>
              <a:t>3)</a:t>
            </a:r>
            <a:endParaRPr sz="3200" dirty="0">
              <a:cs typeface="Times New Roman"/>
            </a:endParaRPr>
          </a:p>
          <a:p>
            <a:pPr marL="108585">
              <a:lnSpc>
                <a:spcPct val="100000"/>
              </a:lnSpc>
              <a:spcBef>
                <a:spcPts val="705"/>
              </a:spcBef>
            </a:pPr>
            <a:endParaRPr sz="3200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16B08-6A33-41CD-81C7-AFA9EA882454}"/>
              </a:ext>
            </a:extLst>
          </p:cNvPr>
          <p:cNvSpPr/>
          <p:nvPr/>
        </p:nvSpPr>
        <p:spPr>
          <a:xfrm>
            <a:off x="0" y="1447800"/>
            <a:ext cx="13411200" cy="2057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F038F-7FE9-4E3C-9EA9-0519F8B6BCB6}"/>
              </a:ext>
            </a:extLst>
          </p:cNvPr>
          <p:cNvSpPr/>
          <p:nvPr/>
        </p:nvSpPr>
        <p:spPr>
          <a:xfrm>
            <a:off x="24442" y="3429000"/>
            <a:ext cx="13411200" cy="16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B4465-FC4C-4294-96D9-0A47DF3E578D}"/>
              </a:ext>
            </a:extLst>
          </p:cNvPr>
          <p:cNvSpPr/>
          <p:nvPr/>
        </p:nvSpPr>
        <p:spPr>
          <a:xfrm>
            <a:off x="0" y="5181600"/>
            <a:ext cx="13411200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8BA75-D630-406C-AF69-4547F885FFAE}"/>
              </a:ext>
            </a:extLst>
          </p:cNvPr>
          <p:cNvSpPr/>
          <p:nvPr/>
        </p:nvSpPr>
        <p:spPr>
          <a:xfrm>
            <a:off x="35943" y="6705600"/>
            <a:ext cx="13411200" cy="2133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91099" y="461264"/>
            <a:ext cx="23907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Ezra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Nehemiah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Esther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D210285-A668-4433-A9D2-684ADC7DE9C3}"/>
              </a:ext>
            </a:extLst>
          </p:cNvPr>
          <p:cNvSpPr txBox="1"/>
          <p:nvPr/>
        </p:nvSpPr>
        <p:spPr>
          <a:xfrm>
            <a:off x="76200" y="685800"/>
            <a:ext cx="13182600" cy="858953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08585">
              <a:spcBef>
                <a:spcPts val="705"/>
              </a:spcBef>
            </a:pPr>
            <a:r>
              <a:rPr sz="2600" b="1" spc="30" dirty="0">
                <a:solidFill>
                  <a:srgbClr val="080808"/>
                </a:solidFill>
                <a:cs typeface="Arial"/>
              </a:rPr>
              <a:t>Outline:</a:t>
            </a:r>
            <a:endParaRPr sz="2600" dirty="0">
              <a:cs typeface="Arial"/>
            </a:endParaRPr>
          </a:p>
          <a:p>
            <a:pPr marL="224154" indent="-102235">
              <a:spcBef>
                <a:spcPts val="105"/>
              </a:spcBef>
              <a:buSzPct val="110526"/>
              <a:buFont typeface="Times New Roman"/>
              <a:buAutoNum type="romanUcPeriod"/>
              <a:tabLst>
                <a:tab pos="224790" algn="l"/>
              </a:tabLst>
            </a:pPr>
            <a:r>
              <a:rPr sz="2600" b="1" spc="35" dirty="0">
                <a:solidFill>
                  <a:srgbClr val="080808"/>
                </a:solidFill>
                <a:cs typeface="Arial"/>
              </a:rPr>
              <a:t>The</a:t>
            </a:r>
            <a:r>
              <a:rPr sz="2600" b="1" spc="-4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u="heavy" spc="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Reconstruction</a:t>
            </a:r>
            <a:r>
              <a:rPr sz="2600" b="1" spc="-4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15" dirty="0">
                <a:solidFill>
                  <a:srgbClr val="080808"/>
                </a:solidFill>
                <a:cs typeface="Arial"/>
              </a:rPr>
              <a:t>of</a:t>
            </a:r>
            <a:r>
              <a:rPr sz="2600" b="1" spc="4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15" dirty="0">
                <a:solidFill>
                  <a:srgbClr val="080808"/>
                </a:solidFill>
                <a:cs typeface="Arial"/>
              </a:rPr>
              <a:t>the</a:t>
            </a:r>
            <a:r>
              <a:rPr sz="2600" b="1" spc="10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40" dirty="0">
                <a:solidFill>
                  <a:srgbClr val="080808"/>
                </a:solidFill>
                <a:cs typeface="Arial"/>
              </a:rPr>
              <a:t>Wall</a:t>
            </a:r>
            <a:r>
              <a:rPr sz="2600" b="1" spc="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10" dirty="0">
                <a:solidFill>
                  <a:srgbClr val="080808"/>
                </a:solidFill>
                <a:cs typeface="Arial"/>
              </a:rPr>
              <a:t>(Ch.</a:t>
            </a:r>
            <a:r>
              <a:rPr sz="2600" b="1" spc="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60" dirty="0">
                <a:solidFill>
                  <a:srgbClr val="080808"/>
                </a:solidFill>
                <a:cs typeface="Arial"/>
              </a:rPr>
              <a:t>1-6)</a:t>
            </a:r>
            <a:endParaRPr sz="2600" dirty="0">
              <a:cs typeface="Arial"/>
            </a:endParaRPr>
          </a:p>
          <a:p>
            <a:pPr marL="266700" indent="-149860">
              <a:spcBef>
                <a:spcPts val="405"/>
              </a:spcBef>
              <a:buAutoNum type="romanUcPeriod"/>
              <a:tabLst>
                <a:tab pos="267335" algn="l"/>
              </a:tabLst>
            </a:pPr>
            <a:r>
              <a:rPr sz="2600" b="1" spc="25" dirty="0">
                <a:solidFill>
                  <a:srgbClr val="080808"/>
                </a:solidFill>
                <a:cs typeface="Arial"/>
              </a:rPr>
              <a:t>The</a:t>
            </a:r>
            <a:r>
              <a:rPr sz="2600" b="1" spc="1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u="heavy" spc="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Reinstructing</a:t>
            </a:r>
            <a:r>
              <a:rPr sz="2600" b="1" spc="7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105" dirty="0">
                <a:solidFill>
                  <a:srgbClr val="080808"/>
                </a:solidFill>
                <a:cs typeface="Arial"/>
              </a:rPr>
              <a:t>ofthe</a:t>
            </a:r>
            <a:r>
              <a:rPr sz="2600" b="1" spc="-3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15" dirty="0">
                <a:solidFill>
                  <a:srgbClr val="080808"/>
                </a:solidFill>
                <a:cs typeface="Arial"/>
              </a:rPr>
              <a:t>People</a:t>
            </a:r>
            <a:r>
              <a:rPr sz="2600" b="1" spc="4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10" dirty="0">
                <a:solidFill>
                  <a:srgbClr val="080808"/>
                </a:solidFill>
                <a:cs typeface="Arial"/>
              </a:rPr>
              <a:t>(Ch.</a:t>
            </a:r>
            <a:r>
              <a:rPr sz="2600" b="1" spc="-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55" dirty="0">
                <a:solidFill>
                  <a:srgbClr val="080808"/>
                </a:solidFill>
                <a:cs typeface="Arial"/>
              </a:rPr>
              <a:t>7-13)</a:t>
            </a:r>
            <a:endParaRPr sz="2600" dirty="0">
              <a:cs typeface="Arial"/>
            </a:endParaRPr>
          </a:p>
          <a:p>
            <a:pPr>
              <a:spcBef>
                <a:spcPts val="55"/>
              </a:spcBef>
              <a:buAutoNum type="romanUcPeriod"/>
            </a:pPr>
            <a:endParaRPr sz="2600" dirty="0">
              <a:cs typeface="Arial"/>
            </a:endParaRPr>
          </a:p>
          <a:p>
            <a:pPr marL="116839"/>
            <a:r>
              <a:rPr sz="2600" b="1" spc="-10" dirty="0">
                <a:solidFill>
                  <a:srgbClr val="080808"/>
                </a:solidFill>
                <a:cs typeface="Arial"/>
              </a:rPr>
              <a:t>Key</a:t>
            </a:r>
            <a:r>
              <a:rPr sz="2600" b="1" spc="2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10" dirty="0">
                <a:solidFill>
                  <a:srgbClr val="080808"/>
                </a:solidFill>
                <a:cs typeface="Arial"/>
              </a:rPr>
              <a:t>Words: </a:t>
            </a:r>
            <a:r>
              <a:rPr sz="2600" spc="30" dirty="0">
                <a:solidFill>
                  <a:srgbClr val="080808"/>
                </a:solidFill>
                <a:cs typeface="Arial"/>
              </a:rPr>
              <a:t>"Work"</a:t>
            </a:r>
            <a:endParaRPr sz="2600" dirty="0">
              <a:cs typeface="Arial"/>
            </a:endParaRPr>
          </a:p>
          <a:p>
            <a:pPr marL="113664" marR="209550" indent="2540">
              <a:spcBef>
                <a:spcPts val="340"/>
              </a:spcBef>
            </a:pPr>
            <a:r>
              <a:rPr sz="2600" b="1" spc="-10" dirty="0">
                <a:solidFill>
                  <a:srgbClr val="080808"/>
                </a:solidFill>
                <a:cs typeface="Arial"/>
              </a:rPr>
              <a:t>Key</a:t>
            </a:r>
            <a:r>
              <a:rPr sz="2600" b="1" spc="5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-5" dirty="0">
                <a:solidFill>
                  <a:srgbClr val="080808"/>
                </a:solidFill>
                <a:cs typeface="Arial"/>
              </a:rPr>
              <a:t>Verse:</a:t>
            </a:r>
            <a:r>
              <a:rPr sz="2600" b="1" spc="-1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30" dirty="0">
                <a:solidFill>
                  <a:srgbClr val="080808"/>
                </a:solidFill>
                <a:cs typeface="Arial"/>
              </a:rPr>
              <a:t>Nehemiah</a:t>
            </a:r>
            <a:r>
              <a:rPr sz="2600" b="1" spc="9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15" dirty="0">
                <a:solidFill>
                  <a:srgbClr val="080808"/>
                </a:solidFill>
                <a:cs typeface="Arial"/>
              </a:rPr>
              <a:t>6:3</a:t>
            </a:r>
            <a:r>
              <a:rPr sz="2600" b="1" spc="75" dirty="0">
                <a:solidFill>
                  <a:srgbClr val="080808"/>
                </a:solidFill>
                <a:cs typeface="Arial"/>
              </a:rPr>
              <a:t> </a:t>
            </a:r>
            <a:r>
              <a:rPr sz="2600" dirty="0">
                <a:solidFill>
                  <a:srgbClr val="080808"/>
                </a:solidFill>
                <a:cs typeface="Arial"/>
              </a:rPr>
              <a:t>-</a:t>
            </a:r>
            <a:r>
              <a:rPr sz="2600" spc="-65" dirty="0">
                <a:solidFill>
                  <a:srgbClr val="080808"/>
                </a:solidFill>
                <a:cs typeface="Arial"/>
              </a:rPr>
              <a:t> </a:t>
            </a:r>
            <a:r>
              <a:rPr sz="2600" i="1" spc="-45" dirty="0">
                <a:solidFill>
                  <a:srgbClr val="080808"/>
                </a:solidFill>
                <a:cs typeface="Times New Roman"/>
              </a:rPr>
              <a:t>"And</a:t>
            </a:r>
            <a:r>
              <a:rPr sz="2600" i="1" spc="14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200" dirty="0">
                <a:solidFill>
                  <a:srgbClr val="080808"/>
                </a:solidFill>
                <a:cs typeface="Times New Roman"/>
              </a:rPr>
              <a:t>I</a:t>
            </a:r>
            <a:r>
              <a:rPr sz="2600" i="1" spc="-16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30" dirty="0">
                <a:solidFill>
                  <a:srgbClr val="080808"/>
                </a:solidFill>
                <a:cs typeface="Times New Roman"/>
              </a:rPr>
              <a:t>sent</a:t>
            </a:r>
            <a:r>
              <a:rPr sz="2600" i="1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b="1" i="1" u="heavy" spc="12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Times New Roman"/>
              </a:rPr>
              <a:t>me</a:t>
            </a:r>
            <a:r>
              <a:rPr lang="en-US" sz="2600" b="1" i="1" u="heavy" spc="11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Times New Roman"/>
              </a:rPr>
              <a:t>s</a:t>
            </a:r>
            <a:r>
              <a:rPr sz="2600" b="1" i="1" u="heavy" spc="8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Times New Roman"/>
              </a:rPr>
              <a:t>se</a:t>
            </a:r>
            <a:r>
              <a:rPr lang="en-US" sz="2600" b="1" i="1" u="heavy" spc="12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Times New Roman"/>
              </a:rPr>
              <a:t>ng</a:t>
            </a:r>
            <a:r>
              <a:rPr sz="2600" b="1" i="1" u="heavy" spc="9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Times New Roman"/>
              </a:rPr>
              <a:t>ers</a:t>
            </a:r>
            <a:r>
              <a:rPr sz="2600" b="1" i="1" spc="9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15" dirty="0">
                <a:solidFill>
                  <a:srgbClr val="080808"/>
                </a:solidFill>
                <a:cs typeface="Times New Roman"/>
              </a:rPr>
              <a:t>unto</a:t>
            </a:r>
            <a:r>
              <a:rPr sz="2600" i="1" spc="-3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5" dirty="0">
                <a:solidFill>
                  <a:srgbClr val="080808"/>
                </a:solidFill>
                <a:cs typeface="Times New Roman"/>
              </a:rPr>
              <a:t>them,</a:t>
            </a:r>
            <a:r>
              <a:rPr sz="2600" i="1" spc="-3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45" dirty="0">
                <a:solidFill>
                  <a:srgbClr val="080808"/>
                </a:solidFill>
                <a:cs typeface="Times New Roman"/>
              </a:rPr>
              <a:t>saying,</a:t>
            </a:r>
            <a:r>
              <a:rPr sz="2600" i="1" spc="10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195" dirty="0">
                <a:solidFill>
                  <a:srgbClr val="080808"/>
                </a:solidFill>
                <a:cs typeface="Times New Roman"/>
              </a:rPr>
              <a:t>I</a:t>
            </a:r>
            <a:r>
              <a:rPr sz="2600" i="1" spc="-12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5" dirty="0">
                <a:solidFill>
                  <a:srgbClr val="080808"/>
                </a:solidFill>
                <a:cs typeface="Times New Roman"/>
              </a:rPr>
              <a:t>am</a:t>
            </a:r>
            <a:r>
              <a:rPr sz="2600" i="1" spc="-2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45" dirty="0">
                <a:solidFill>
                  <a:srgbClr val="080808"/>
                </a:solidFill>
                <a:cs typeface="Times New Roman"/>
              </a:rPr>
              <a:t>doing</a:t>
            </a:r>
            <a:r>
              <a:rPr sz="2600" i="1" spc="8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55" dirty="0">
                <a:solidFill>
                  <a:srgbClr val="080808"/>
                </a:solidFill>
                <a:cs typeface="Times New Roman"/>
              </a:rPr>
              <a:t>a</a:t>
            </a:r>
            <a:r>
              <a:rPr sz="2600" i="1" spc="2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35" dirty="0">
                <a:solidFill>
                  <a:srgbClr val="080808"/>
                </a:solidFill>
                <a:cs typeface="Times New Roman"/>
              </a:rPr>
              <a:t>great</a:t>
            </a:r>
            <a:r>
              <a:rPr sz="2600" i="1" spc="1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b="1" i="1" u="heavy" spc="-3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Times New Roman"/>
              </a:rPr>
              <a:t>wor</a:t>
            </a:r>
            <a:r>
              <a:rPr lang="en-US" sz="2600" b="1" i="1" u="heavy" spc="-3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Times New Roman"/>
              </a:rPr>
              <a:t>k</a:t>
            </a:r>
            <a:r>
              <a:rPr sz="2600" b="1" i="1" spc="-30" dirty="0">
                <a:solidFill>
                  <a:srgbClr val="080808"/>
                </a:solidFill>
                <a:cs typeface="Times New Roman"/>
              </a:rPr>
              <a:t>,</a:t>
            </a:r>
            <a:r>
              <a:rPr sz="2600" b="1" i="1" spc="9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45" dirty="0">
                <a:solidFill>
                  <a:srgbClr val="080808"/>
                </a:solidFill>
                <a:cs typeface="Times New Roman"/>
              </a:rPr>
              <a:t>so </a:t>
            </a:r>
            <a:r>
              <a:rPr sz="2600" i="1" spc="-27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10" dirty="0">
                <a:solidFill>
                  <a:srgbClr val="080808"/>
                </a:solidFill>
                <a:cs typeface="Times New Roman"/>
              </a:rPr>
              <a:t>that</a:t>
            </a:r>
            <a:r>
              <a:rPr sz="2600" i="1" spc="6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195" dirty="0">
                <a:solidFill>
                  <a:srgbClr val="080808"/>
                </a:solidFill>
                <a:cs typeface="Times New Roman"/>
              </a:rPr>
              <a:t>I</a:t>
            </a:r>
            <a:r>
              <a:rPr lang="en-US" sz="2600" i="1" spc="-195" dirty="0">
                <a:solidFill>
                  <a:srgbClr val="080808"/>
                </a:solidFill>
                <a:cs typeface="Times New Roman"/>
              </a:rPr>
              <a:t> </a:t>
            </a:r>
            <a:r>
              <a:rPr lang="en-US" sz="2600" i="1" spc="-15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b="1" i="1" u="heavy" spc="2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cannot</a:t>
            </a:r>
            <a:r>
              <a:rPr sz="2600" b="1" i="1" spc="65" dirty="0">
                <a:solidFill>
                  <a:srgbClr val="080808"/>
                </a:solidFill>
                <a:cs typeface="Arial"/>
              </a:rPr>
              <a:t> </a:t>
            </a:r>
            <a:r>
              <a:rPr sz="2600" i="1" spc="-35" dirty="0">
                <a:solidFill>
                  <a:srgbClr val="080808"/>
                </a:solidFill>
                <a:cs typeface="Times New Roman"/>
              </a:rPr>
              <a:t>come</a:t>
            </a:r>
            <a:r>
              <a:rPr sz="2600" i="1" spc="-1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40" dirty="0">
                <a:solidFill>
                  <a:srgbClr val="080808"/>
                </a:solidFill>
                <a:cs typeface="Times New Roman"/>
              </a:rPr>
              <a:t>down:</a:t>
            </a:r>
            <a:r>
              <a:rPr sz="2600" i="1" spc="-1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25" dirty="0">
                <a:solidFill>
                  <a:srgbClr val="080808"/>
                </a:solidFill>
                <a:cs typeface="Times New Roman"/>
              </a:rPr>
              <a:t>why</a:t>
            </a:r>
            <a:r>
              <a:rPr sz="2600" i="1" spc="-6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50" dirty="0">
                <a:solidFill>
                  <a:srgbClr val="080808"/>
                </a:solidFill>
                <a:cs typeface="Times New Roman"/>
              </a:rPr>
              <a:t>should</a:t>
            </a:r>
            <a:r>
              <a:rPr sz="2600" i="1" spc="8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15" dirty="0">
                <a:solidFill>
                  <a:srgbClr val="080808"/>
                </a:solidFill>
                <a:cs typeface="Times New Roman"/>
              </a:rPr>
              <a:t>the</a:t>
            </a:r>
            <a:r>
              <a:rPr sz="2600" i="1" spc="-3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b="1" i="1" u="heavy" spc="2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work</a:t>
            </a:r>
            <a:r>
              <a:rPr sz="2600" b="1" i="1" spc="90" dirty="0">
                <a:solidFill>
                  <a:srgbClr val="080808"/>
                </a:solidFill>
                <a:cs typeface="Arial"/>
              </a:rPr>
              <a:t> </a:t>
            </a:r>
            <a:r>
              <a:rPr sz="2600" i="1" spc="-50" dirty="0">
                <a:solidFill>
                  <a:srgbClr val="080808"/>
                </a:solidFill>
                <a:cs typeface="Times New Roman"/>
              </a:rPr>
              <a:t>cease,</a:t>
            </a:r>
            <a:r>
              <a:rPr sz="2600" i="1" spc="2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45" dirty="0">
                <a:solidFill>
                  <a:srgbClr val="080808"/>
                </a:solidFill>
                <a:cs typeface="Times New Roman"/>
              </a:rPr>
              <a:t>whilst</a:t>
            </a:r>
            <a:r>
              <a:rPr sz="2600" i="1" spc="8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195" dirty="0">
                <a:solidFill>
                  <a:srgbClr val="080808"/>
                </a:solidFill>
                <a:cs typeface="Times New Roman"/>
              </a:rPr>
              <a:t>I</a:t>
            </a:r>
            <a:r>
              <a:rPr lang="en-US" sz="2600" i="1" spc="-19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18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b="1" i="1" u="heavy" spc="2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leave</a:t>
            </a:r>
            <a:r>
              <a:rPr sz="2600" b="1" i="1" spc="5" dirty="0">
                <a:solidFill>
                  <a:srgbClr val="080808"/>
                </a:solidFill>
                <a:cs typeface="Arial"/>
              </a:rPr>
              <a:t> </a:t>
            </a:r>
            <a:r>
              <a:rPr sz="2600" i="1" spc="-15" dirty="0">
                <a:solidFill>
                  <a:srgbClr val="080808"/>
                </a:solidFill>
                <a:cs typeface="Times New Roman"/>
              </a:rPr>
              <a:t>it,</a:t>
            </a:r>
            <a:r>
              <a:rPr sz="2600" i="1" spc="-7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50" dirty="0">
                <a:solidFill>
                  <a:srgbClr val="080808"/>
                </a:solidFill>
                <a:cs typeface="Times New Roman"/>
              </a:rPr>
              <a:t>and</a:t>
            </a:r>
            <a:r>
              <a:rPr sz="2600" i="1" spc="4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i="1" spc="-25" dirty="0">
                <a:solidFill>
                  <a:srgbClr val="080808"/>
                </a:solidFill>
                <a:cs typeface="Times New Roman"/>
              </a:rPr>
              <a:t>come </a:t>
            </a:r>
            <a:r>
              <a:rPr sz="2600" b="1" i="1" u="heavy" spc="-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down</a:t>
            </a:r>
            <a:r>
              <a:rPr sz="2600" b="1" i="1" spc="-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."</a:t>
            </a:r>
            <a:endParaRPr sz="2600" dirty="0">
              <a:cs typeface="Arial"/>
            </a:endParaRPr>
          </a:p>
          <a:p>
            <a:pPr marL="115570">
              <a:spcBef>
                <a:spcPts val="675"/>
              </a:spcBef>
            </a:pPr>
            <a:r>
              <a:rPr sz="2600" b="1" spc="-5" dirty="0">
                <a:solidFill>
                  <a:srgbClr val="080808"/>
                </a:solidFill>
                <a:cs typeface="Arial"/>
              </a:rPr>
              <a:t>Special</a:t>
            </a:r>
            <a:r>
              <a:rPr sz="2600" b="1" spc="-1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-5" dirty="0">
                <a:solidFill>
                  <a:srgbClr val="080808"/>
                </a:solidFill>
                <a:cs typeface="Arial"/>
              </a:rPr>
              <a:t>Features:</a:t>
            </a:r>
            <a:endParaRPr sz="2600" dirty="0">
              <a:cs typeface="Arial"/>
            </a:endParaRPr>
          </a:p>
          <a:p>
            <a:pPr marL="437515" lvl="1" indent="-131445">
              <a:spcBef>
                <a:spcPts val="225"/>
              </a:spcBef>
              <a:buSzPct val="105263"/>
              <a:buFont typeface="Times New Roman"/>
              <a:buAutoNum type="arabicPeriod"/>
              <a:tabLst>
                <a:tab pos="438150" algn="l"/>
              </a:tabLst>
            </a:pPr>
            <a:r>
              <a:rPr sz="2600" spc="5" dirty="0">
                <a:solidFill>
                  <a:srgbClr val="080808"/>
                </a:solidFill>
                <a:cs typeface="Arial"/>
              </a:rPr>
              <a:t>The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prophet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u="heavy" spc="4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Malachi</a:t>
            </a:r>
            <a:r>
              <a:rPr sz="2600" b="1" spc="-2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ministered</a:t>
            </a:r>
            <a:r>
              <a:rPr sz="2600" spc="9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during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15" dirty="0">
                <a:solidFill>
                  <a:srgbClr val="080808"/>
                </a:solidFill>
                <a:cs typeface="Arial"/>
              </a:rPr>
              <a:t>Nehemiah's</a:t>
            </a:r>
            <a:r>
              <a:rPr sz="2600" spc="8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day.</a:t>
            </a:r>
            <a:endParaRPr sz="2600" dirty="0">
              <a:cs typeface="Arial"/>
            </a:endParaRPr>
          </a:p>
          <a:p>
            <a:pPr marL="440055" lvl="1" indent="-131445">
              <a:spcBef>
                <a:spcPts val="120"/>
              </a:spcBef>
              <a:buSzPct val="110526"/>
              <a:buFont typeface="Times New Roman"/>
              <a:buAutoNum type="arabicPeriod"/>
              <a:tabLst>
                <a:tab pos="440690" algn="l"/>
              </a:tabLst>
            </a:pPr>
            <a:r>
              <a:rPr sz="2600" spc="20" dirty="0">
                <a:solidFill>
                  <a:srgbClr val="080808"/>
                </a:solidFill>
                <a:cs typeface="Arial"/>
              </a:rPr>
              <a:t>Nehemiah 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provides 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an</a:t>
            </a:r>
            <a:r>
              <a:rPr sz="2600" spc="1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example</a:t>
            </a:r>
            <a:r>
              <a:rPr sz="2600" spc="5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of</a:t>
            </a:r>
            <a:r>
              <a:rPr sz="2600" spc="12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godly</a:t>
            </a:r>
            <a:r>
              <a:rPr sz="2600" spc="1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0" dirty="0">
                <a:solidFill>
                  <a:srgbClr val="080808"/>
                </a:solidFill>
                <a:cs typeface="Arial"/>
              </a:rPr>
              <a:t>leadership</a:t>
            </a:r>
            <a:r>
              <a:rPr sz="2600" spc="20" dirty="0">
                <a:solidFill>
                  <a:srgbClr val="5D5D5B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692785" lvl="2" indent="-201295">
              <a:spcBef>
                <a:spcPts val="185"/>
              </a:spcBef>
              <a:buChar char="•"/>
              <a:tabLst>
                <a:tab pos="692785" algn="l"/>
                <a:tab pos="693420" algn="l"/>
              </a:tabLst>
            </a:pPr>
            <a:r>
              <a:rPr sz="2600" spc="25" dirty="0">
                <a:solidFill>
                  <a:srgbClr val="080808"/>
                </a:solidFill>
                <a:cs typeface="Arial"/>
              </a:rPr>
              <a:t>He</a:t>
            </a:r>
            <a:r>
              <a:rPr sz="2600" spc="-3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5" dirty="0">
                <a:solidFill>
                  <a:srgbClr val="080808"/>
                </a:solidFill>
                <a:cs typeface="Arial"/>
              </a:rPr>
              <a:t>was 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a</a:t>
            </a:r>
            <a:r>
              <a:rPr sz="260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50" dirty="0">
                <a:solidFill>
                  <a:srgbClr val="080808"/>
                </a:solidFill>
                <a:cs typeface="Arial"/>
              </a:rPr>
              <a:t>man</a:t>
            </a:r>
            <a:r>
              <a:rPr sz="2600" spc="-5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of</a:t>
            </a:r>
            <a:r>
              <a:rPr sz="2600" spc="6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u="heavy" spc="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prayer</a:t>
            </a:r>
            <a:r>
              <a:rPr sz="2600" b="1" spc="15" dirty="0">
                <a:solidFill>
                  <a:srgbClr val="080808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692785" lvl="2" indent="-201295">
              <a:spcBef>
                <a:spcPts val="204"/>
              </a:spcBef>
              <a:buChar char="•"/>
              <a:tabLst>
                <a:tab pos="692785" algn="l"/>
                <a:tab pos="693420" algn="l"/>
              </a:tabLst>
            </a:pPr>
            <a:r>
              <a:rPr sz="2600" spc="25" dirty="0">
                <a:solidFill>
                  <a:srgbClr val="080808"/>
                </a:solidFill>
                <a:cs typeface="Arial"/>
              </a:rPr>
              <a:t>He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15" dirty="0">
                <a:solidFill>
                  <a:srgbClr val="080808"/>
                </a:solidFill>
                <a:cs typeface="Arial"/>
              </a:rPr>
              <a:t>was</a:t>
            </a:r>
            <a:r>
              <a:rPr sz="2600" spc="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a</a:t>
            </a:r>
            <a:r>
              <a:rPr sz="2600" spc="-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50" dirty="0">
                <a:solidFill>
                  <a:srgbClr val="080808"/>
                </a:solidFill>
                <a:cs typeface="Arial"/>
              </a:rPr>
              <a:t>man</a:t>
            </a:r>
            <a:r>
              <a:rPr sz="2600" spc="-5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of</a:t>
            </a:r>
            <a:r>
              <a:rPr sz="2600" spc="6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u="heavy" spc="55" dirty="0">
                <a:solidFill>
                  <a:srgbClr val="080808"/>
                </a:solidFill>
                <a:uFill>
                  <a:solidFill>
                    <a:srgbClr val="5D5D5B"/>
                  </a:solidFill>
                </a:uFill>
                <a:cs typeface="Arial"/>
              </a:rPr>
              <a:t>fai</a:t>
            </a:r>
            <a:r>
              <a:rPr lang="en-US" sz="2600" b="1" u="heavy" spc="65" dirty="0">
                <a:solidFill>
                  <a:srgbClr val="080808"/>
                </a:solidFill>
                <a:uFill>
                  <a:solidFill>
                    <a:srgbClr val="5D5D5B"/>
                  </a:solidFill>
                </a:uFill>
                <a:cs typeface="Arial"/>
              </a:rPr>
              <a:t>t</a:t>
            </a:r>
            <a:r>
              <a:rPr sz="2600" b="1" u="heavy" spc="60" dirty="0">
                <a:solidFill>
                  <a:srgbClr val="080808"/>
                </a:solidFill>
                <a:uFill>
                  <a:solidFill>
                    <a:srgbClr val="5D5D5B"/>
                  </a:solidFill>
                </a:uFill>
                <a:cs typeface="Arial"/>
              </a:rPr>
              <a:t>h</a:t>
            </a:r>
            <a:r>
              <a:rPr sz="2600" b="1" spc="60" dirty="0">
                <a:solidFill>
                  <a:srgbClr val="5D5D5B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692785" lvl="2" indent="-201295">
              <a:spcBef>
                <a:spcPts val="185"/>
              </a:spcBef>
              <a:buChar char="•"/>
              <a:tabLst>
                <a:tab pos="692785" algn="l"/>
                <a:tab pos="693420" algn="l"/>
              </a:tabLst>
            </a:pPr>
            <a:r>
              <a:rPr sz="2600" spc="25" dirty="0">
                <a:solidFill>
                  <a:srgbClr val="080808"/>
                </a:solidFill>
                <a:cs typeface="Arial"/>
              </a:rPr>
              <a:t>He</a:t>
            </a:r>
            <a:r>
              <a:rPr sz="2600" spc="-15" dirty="0">
                <a:solidFill>
                  <a:srgbClr val="080808"/>
                </a:solidFill>
                <a:cs typeface="Arial"/>
              </a:rPr>
              <a:t> was</a:t>
            </a:r>
            <a:r>
              <a:rPr sz="2600" spc="-2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0" dirty="0">
                <a:solidFill>
                  <a:srgbClr val="080808"/>
                </a:solidFill>
                <a:cs typeface="Arial"/>
              </a:rPr>
              <a:t>a</a:t>
            </a:r>
            <a:r>
              <a:rPr sz="2600" spc="-1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50" dirty="0">
                <a:solidFill>
                  <a:srgbClr val="080808"/>
                </a:solidFill>
                <a:cs typeface="Arial"/>
              </a:rPr>
              <a:t>man</a:t>
            </a:r>
            <a:r>
              <a:rPr sz="2600" spc="-3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of</a:t>
            </a:r>
            <a:r>
              <a:rPr sz="2600" spc="5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u="heavy" spc="20" dirty="0">
                <a:solidFill>
                  <a:srgbClr val="080808"/>
                </a:solidFill>
                <a:uFill>
                  <a:solidFill>
                    <a:srgbClr val="5D5D5B"/>
                  </a:solidFill>
                </a:uFill>
                <a:cs typeface="Arial"/>
              </a:rPr>
              <a:t>courage</a:t>
            </a:r>
            <a:r>
              <a:rPr sz="2600" b="1" spc="20" dirty="0">
                <a:solidFill>
                  <a:srgbClr val="5D5D5B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692785" lvl="2" indent="-201295">
              <a:buChar char="•"/>
              <a:tabLst>
                <a:tab pos="692785" algn="l"/>
                <a:tab pos="693420" algn="l"/>
              </a:tabLst>
            </a:pPr>
            <a:r>
              <a:rPr sz="2600" spc="25" dirty="0">
                <a:solidFill>
                  <a:srgbClr val="080808"/>
                </a:solidFill>
                <a:cs typeface="Arial"/>
              </a:rPr>
              <a:t>He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15" dirty="0">
                <a:solidFill>
                  <a:srgbClr val="080808"/>
                </a:solidFill>
                <a:cs typeface="Arial"/>
              </a:rPr>
              <a:t>was</a:t>
            </a:r>
            <a:r>
              <a:rPr sz="260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25" dirty="0">
                <a:solidFill>
                  <a:srgbClr val="080808"/>
                </a:solidFill>
                <a:cs typeface="Times New Roman"/>
              </a:rPr>
              <a:t>a</a:t>
            </a:r>
            <a:r>
              <a:rPr sz="2600" spc="1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spc="50" dirty="0">
                <a:solidFill>
                  <a:srgbClr val="080808"/>
                </a:solidFill>
                <a:cs typeface="Arial"/>
              </a:rPr>
              <a:t>man</a:t>
            </a:r>
            <a:r>
              <a:rPr sz="2600" spc="-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of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u="heavy" spc="3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hard </a:t>
            </a:r>
            <a:r>
              <a:rPr sz="2600" b="1" u="heavy" spc="2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work.</a:t>
            </a:r>
            <a:endParaRPr sz="2600" dirty="0">
              <a:cs typeface="Arial"/>
            </a:endParaRPr>
          </a:p>
          <a:p>
            <a:pPr marL="111125">
              <a:spcBef>
                <a:spcPts val="860"/>
              </a:spcBef>
            </a:pPr>
            <a:r>
              <a:rPr sz="2600" b="1" spc="-5" dirty="0">
                <a:solidFill>
                  <a:srgbClr val="080808"/>
                </a:solidFill>
                <a:cs typeface="Arial"/>
              </a:rPr>
              <a:t>Christ</a:t>
            </a:r>
            <a:r>
              <a:rPr sz="2600" b="1" spc="4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-5" dirty="0">
                <a:solidFill>
                  <a:srgbClr val="080808"/>
                </a:solidFill>
                <a:cs typeface="Arial"/>
              </a:rPr>
              <a:t>In</a:t>
            </a:r>
            <a:r>
              <a:rPr sz="2600" b="1" spc="6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25" dirty="0">
                <a:solidFill>
                  <a:srgbClr val="1C1C1C"/>
                </a:solidFill>
                <a:cs typeface="Arial"/>
              </a:rPr>
              <a:t>The</a:t>
            </a:r>
            <a:r>
              <a:rPr sz="2600" b="1" spc="-15" dirty="0">
                <a:solidFill>
                  <a:srgbClr val="1C1C1C"/>
                </a:solidFill>
                <a:cs typeface="Arial"/>
              </a:rPr>
              <a:t> </a:t>
            </a:r>
            <a:r>
              <a:rPr sz="2600" b="1" spc="5" dirty="0">
                <a:solidFill>
                  <a:srgbClr val="080808"/>
                </a:solidFill>
                <a:cs typeface="Arial"/>
              </a:rPr>
              <a:t>Book:</a:t>
            </a:r>
            <a:endParaRPr sz="2600" dirty="0">
              <a:cs typeface="Arial"/>
            </a:endParaRPr>
          </a:p>
          <a:p>
            <a:pPr marL="309245">
              <a:spcBef>
                <a:spcPts val="229"/>
              </a:spcBef>
            </a:pPr>
            <a:r>
              <a:rPr sz="2600" spc="20" dirty="0">
                <a:solidFill>
                  <a:srgbClr val="080808"/>
                </a:solidFill>
                <a:cs typeface="Arial"/>
              </a:rPr>
              <a:t>Nehemiah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5" dirty="0">
                <a:solidFill>
                  <a:srgbClr val="080808"/>
                </a:solidFill>
                <a:cs typeface="Arial"/>
              </a:rPr>
              <a:t>is</a:t>
            </a:r>
            <a:r>
              <a:rPr sz="2600" spc="-4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a</a:t>
            </a:r>
            <a:r>
              <a:rPr sz="2600" spc="30" dirty="0">
                <a:solidFill>
                  <a:srgbClr val="080808"/>
                </a:solidFill>
                <a:cs typeface="Arial"/>
              </a:rPr>
              <a:t> picture</a:t>
            </a:r>
            <a:r>
              <a:rPr sz="2600" spc="1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30" dirty="0">
                <a:solidFill>
                  <a:srgbClr val="080808"/>
                </a:solidFill>
                <a:cs typeface="Arial"/>
              </a:rPr>
              <a:t>of </a:t>
            </a:r>
            <a:r>
              <a:rPr sz="2600" spc="5" dirty="0">
                <a:solidFill>
                  <a:srgbClr val="080808"/>
                </a:solidFill>
                <a:cs typeface="Arial"/>
              </a:rPr>
              <a:t>Christ</a:t>
            </a:r>
            <a:r>
              <a:rPr lang="en-US" sz="2600" spc="5" dirty="0">
                <a:solidFill>
                  <a:srgbClr val="080808"/>
                </a:solidFill>
                <a:cs typeface="Arial"/>
              </a:rPr>
              <a:t>:</a:t>
            </a:r>
            <a:endParaRPr sz="2600" dirty="0">
              <a:cs typeface="Arial"/>
            </a:endParaRPr>
          </a:p>
          <a:p>
            <a:pPr marL="692785" indent="-194945">
              <a:spcBef>
                <a:spcPts val="204"/>
              </a:spcBef>
              <a:buSzPct val="105263"/>
              <a:buFont typeface="Times New Roman"/>
              <a:buAutoNum type="arabicPeriod"/>
              <a:tabLst>
                <a:tab pos="693420" algn="l"/>
              </a:tabLst>
            </a:pPr>
            <a:r>
              <a:rPr sz="2600" spc="25" dirty="0">
                <a:solidFill>
                  <a:srgbClr val="080808"/>
                </a:solidFill>
                <a:cs typeface="Arial"/>
              </a:rPr>
              <a:t>He</a:t>
            </a:r>
            <a:r>
              <a:rPr sz="2600" spc="-20" dirty="0">
                <a:solidFill>
                  <a:srgbClr val="080808"/>
                </a:solidFill>
                <a:cs typeface="Arial"/>
              </a:rPr>
              <a:t> </a:t>
            </a:r>
            <a:r>
              <a:rPr sz="2600" dirty="0">
                <a:solidFill>
                  <a:srgbClr val="080808"/>
                </a:solidFill>
                <a:cs typeface="Arial"/>
              </a:rPr>
              <a:t>have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 </a:t>
            </a:r>
            <a:r>
              <a:rPr sz="2600" dirty="0">
                <a:solidFill>
                  <a:srgbClr val="080808"/>
                </a:solidFill>
                <a:cs typeface="Arial"/>
              </a:rPr>
              <a:t>up</a:t>
            </a:r>
            <a:r>
              <a:rPr sz="2600" spc="13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a</a:t>
            </a:r>
            <a:r>
              <a:rPr sz="2600" spc="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high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position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to</a:t>
            </a:r>
            <a:r>
              <a:rPr sz="2600" spc="10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identify</a:t>
            </a:r>
            <a:r>
              <a:rPr sz="2600" spc="9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with</a:t>
            </a:r>
            <a:r>
              <a:rPr sz="2600" spc="5" dirty="0">
                <a:solidFill>
                  <a:srgbClr val="080808"/>
                </a:solidFill>
                <a:cs typeface="Arial"/>
              </a:rPr>
              <a:t> </a:t>
            </a:r>
            <a:r>
              <a:rPr sz="2600" dirty="0">
                <a:solidFill>
                  <a:srgbClr val="080808"/>
                </a:solidFill>
                <a:cs typeface="Arial"/>
              </a:rPr>
              <a:t>his</a:t>
            </a:r>
            <a:r>
              <a:rPr sz="2600" spc="2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30" dirty="0">
                <a:solidFill>
                  <a:srgbClr val="080808"/>
                </a:solidFill>
                <a:cs typeface="Arial"/>
              </a:rPr>
              <a:t>people</a:t>
            </a:r>
            <a:endParaRPr sz="2600" dirty="0">
              <a:cs typeface="Arial"/>
            </a:endParaRPr>
          </a:p>
          <a:p>
            <a:pPr marL="723265" indent="-222250">
              <a:buSzPct val="110526"/>
              <a:buFont typeface="Times New Roman"/>
              <a:buAutoNum type="arabicPeriod"/>
              <a:tabLst>
                <a:tab pos="723900" algn="l"/>
              </a:tabLst>
            </a:pPr>
            <a:r>
              <a:rPr sz="2600" spc="40" dirty="0">
                <a:solidFill>
                  <a:srgbClr val="080808"/>
                </a:solidFill>
                <a:cs typeface="Arial"/>
              </a:rPr>
              <a:t>He</a:t>
            </a:r>
            <a:r>
              <a:rPr sz="2600" spc="-2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came</a:t>
            </a:r>
            <a:r>
              <a:rPr sz="2600" spc="40" dirty="0">
                <a:solidFill>
                  <a:srgbClr val="080808"/>
                </a:solidFill>
                <a:cs typeface="Arial"/>
              </a:rPr>
              <a:t> with</a:t>
            </a:r>
            <a:r>
              <a:rPr sz="2600" spc="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25" dirty="0">
                <a:solidFill>
                  <a:srgbClr val="080808"/>
                </a:solidFill>
                <a:cs typeface="Times New Roman"/>
              </a:rPr>
              <a:t>a</a:t>
            </a:r>
            <a:r>
              <a:rPr sz="2600" spc="2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2600" spc="20" dirty="0">
                <a:solidFill>
                  <a:srgbClr val="080808"/>
                </a:solidFill>
                <a:cs typeface="Arial"/>
              </a:rPr>
              <a:t>mission</a:t>
            </a:r>
            <a:r>
              <a:rPr sz="2600" spc="1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15" dirty="0">
                <a:solidFill>
                  <a:srgbClr val="080808"/>
                </a:solidFill>
                <a:cs typeface="Arial"/>
              </a:rPr>
              <a:t>of</a:t>
            </a:r>
            <a:r>
              <a:rPr sz="2600" spc="9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30" dirty="0">
                <a:solidFill>
                  <a:srgbClr val="080808"/>
                </a:solidFill>
                <a:cs typeface="Arial"/>
              </a:rPr>
              <a:t>restoration</a:t>
            </a:r>
            <a:endParaRPr sz="2600" dirty="0">
              <a:cs typeface="Arial"/>
            </a:endParaRPr>
          </a:p>
          <a:p>
            <a:pPr marL="688975" indent="-190500">
              <a:spcBef>
                <a:spcPts val="114"/>
              </a:spcBef>
              <a:buClr>
                <a:srgbClr val="080808"/>
              </a:buClr>
              <a:buSzPct val="105263"/>
              <a:buFont typeface="Times New Roman"/>
              <a:buAutoNum type="arabicPeriod"/>
              <a:tabLst>
                <a:tab pos="689610" algn="l"/>
              </a:tabLst>
            </a:pPr>
            <a:r>
              <a:rPr sz="2600" dirty="0">
                <a:solidFill>
                  <a:srgbClr val="1C1C1C"/>
                </a:solidFill>
                <a:cs typeface="Arial"/>
              </a:rPr>
              <a:t>He</a:t>
            </a:r>
            <a:r>
              <a:rPr sz="2600" spc="-10" dirty="0">
                <a:solidFill>
                  <a:srgbClr val="1C1C1C"/>
                </a:solidFill>
                <a:cs typeface="Arial"/>
              </a:rPr>
              <a:t> </a:t>
            </a:r>
            <a:r>
              <a:rPr sz="2600" spc="-5" dirty="0">
                <a:solidFill>
                  <a:srgbClr val="080808"/>
                </a:solidFill>
                <a:cs typeface="Arial"/>
              </a:rPr>
              <a:t>was</a:t>
            </a:r>
            <a:r>
              <a:rPr sz="2600" spc="-2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a</a:t>
            </a:r>
            <a:r>
              <a:rPr sz="2600" spc="-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50" dirty="0">
                <a:solidFill>
                  <a:srgbClr val="080808"/>
                </a:solidFill>
                <a:cs typeface="Arial"/>
              </a:rPr>
              <a:t>man</a:t>
            </a:r>
            <a:r>
              <a:rPr sz="2600" spc="-1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5" dirty="0">
                <a:solidFill>
                  <a:srgbClr val="080808"/>
                </a:solidFill>
                <a:cs typeface="Arial"/>
              </a:rPr>
              <a:t>of</a:t>
            </a:r>
            <a:r>
              <a:rPr sz="2600" spc="35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20" dirty="0">
                <a:solidFill>
                  <a:srgbClr val="080808"/>
                </a:solidFill>
                <a:cs typeface="Arial"/>
              </a:rPr>
              <a:t>compassion</a:t>
            </a:r>
            <a:endParaRPr sz="2600" dirty="0">
              <a:cs typeface="Arial"/>
            </a:endParaRPr>
          </a:p>
          <a:p>
            <a:pPr marL="690245" indent="-197485">
              <a:spcBef>
                <a:spcPts val="95"/>
              </a:spcBef>
              <a:buSzPct val="110526"/>
              <a:buFont typeface="Times New Roman"/>
              <a:buAutoNum type="arabicPeriod"/>
              <a:tabLst>
                <a:tab pos="690880" algn="l"/>
                <a:tab pos="2146935" algn="l"/>
              </a:tabLst>
            </a:pPr>
            <a:r>
              <a:rPr sz="2600" spc="20" dirty="0">
                <a:solidFill>
                  <a:srgbClr val="080808"/>
                </a:solidFill>
                <a:cs typeface="Arial"/>
              </a:rPr>
              <a:t>His</a:t>
            </a:r>
            <a:r>
              <a:rPr sz="2600" spc="-5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30" dirty="0">
                <a:solidFill>
                  <a:srgbClr val="080808"/>
                </a:solidFill>
                <a:cs typeface="Arial"/>
              </a:rPr>
              <a:t>work</a:t>
            </a:r>
            <a:r>
              <a:rPr sz="2600" spc="70" dirty="0">
                <a:solidFill>
                  <a:srgbClr val="080808"/>
                </a:solidFill>
                <a:cs typeface="Arial"/>
              </a:rPr>
              <a:t> </a:t>
            </a:r>
            <a:r>
              <a:rPr sz="2600" spc="-15" dirty="0">
                <a:solidFill>
                  <a:srgbClr val="080808"/>
                </a:solidFill>
                <a:cs typeface="Arial"/>
              </a:rPr>
              <a:t>was</a:t>
            </a:r>
            <a:r>
              <a:rPr sz="2600" spc="65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u="heavy" spc="-1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finished</a:t>
            </a:r>
            <a:r>
              <a:rPr sz="2600" b="1" spc="-20" dirty="0">
                <a:solidFill>
                  <a:srgbClr val="080808"/>
                </a:solidFill>
                <a:cs typeface="Arial"/>
              </a:rPr>
              <a:t> </a:t>
            </a:r>
            <a:r>
              <a:rPr sz="2600" b="1" spc="-10" dirty="0">
                <a:solidFill>
                  <a:srgbClr val="1C1C1C"/>
                </a:solidFill>
                <a:cs typeface="Arial"/>
              </a:rPr>
              <a:t>-</a:t>
            </a:r>
            <a:r>
              <a:rPr lang="en-US" sz="2600" b="1" spc="-10" dirty="0">
                <a:solidFill>
                  <a:srgbClr val="1C1C1C"/>
                </a:solidFill>
                <a:cs typeface="Arial"/>
              </a:rPr>
              <a:t> </a:t>
            </a:r>
            <a:r>
              <a:rPr sz="2600" b="1" u="heavy" spc="1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he</a:t>
            </a:r>
            <a:r>
              <a:rPr sz="2600" b="1" u="heavy" spc="-3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 </a:t>
            </a:r>
            <a:r>
              <a:rPr sz="2600" b="1" u="heavy" spc="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didn't</a:t>
            </a:r>
            <a:r>
              <a:rPr sz="2600" b="1" u="heavy" spc="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 </a:t>
            </a:r>
            <a:r>
              <a:rPr sz="2600" b="1" u="heavy" spc="2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come</a:t>
            </a:r>
            <a:r>
              <a:rPr sz="2600" b="1" u="heavy" spc="-20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 </a:t>
            </a:r>
            <a:r>
              <a:rPr sz="2600" b="1" u="heavy" spc="15" dirty="0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cs typeface="Arial"/>
              </a:rPr>
              <a:t>down</a:t>
            </a:r>
            <a:endParaRPr sz="2600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C866A-DF22-4C2A-A88E-E3D4E7A6E83D}"/>
              </a:ext>
            </a:extLst>
          </p:cNvPr>
          <p:cNvSpPr/>
          <p:nvPr/>
        </p:nvSpPr>
        <p:spPr>
          <a:xfrm>
            <a:off x="0" y="762000"/>
            <a:ext cx="134112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F6E3D-A1D0-45AA-9EE7-865F8D50868B}"/>
              </a:ext>
            </a:extLst>
          </p:cNvPr>
          <p:cNvSpPr/>
          <p:nvPr/>
        </p:nvSpPr>
        <p:spPr>
          <a:xfrm>
            <a:off x="0" y="2362200"/>
            <a:ext cx="13411200" cy="1752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BF4C05-730D-4330-B740-3DE9FB5512E4}"/>
              </a:ext>
            </a:extLst>
          </p:cNvPr>
          <p:cNvSpPr/>
          <p:nvPr/>
        </p:nvSpPr>
        <p:spPr>
          <a:xfrm>
            <a:off x="-14377" y="4191000"/>
            <a:ext cx="134112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775D40-7FAA-40A7-AF72-D4B03C3578AF}"/>
              </a:ext>
            </a:extLst>
          </p:cNvPr>
          <p:cNvSpPr/>
          <p:nvPr/>
        </p:nvSpPr>
        <p:spPr>
          <a:xfrm>
            <a:off x="0" y="4953000"/>
            <a:ext cx="13411200" cy="2133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8530C6-F389-433B-8A65-46765A75D4E0}"/>
              </a:ext>
            </a:extLst>
          </p:cNvPr>
          <p:cNvSpPr/>
          <p:nvPr/>
        </p:nvSpPr>
        <p:spPr>
          <a:xfrm>
            <a:off x="-11502" y="7162800"/>
            <a:ext cx="13411200" cy="2514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0" y="381000"/>
            <a:ext cx="7010400" cy="566181"/>
          </a:xfrm>
          <a:prstGeom prst="rect">
            <a:avLst/>
          </a:prstGeom>
          <a:solidFill>
            <a:srgbClr val="3D78C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US" sz="3600" b="1" spc="-5" dirty="0">
                <a:solidFill>
                  <a:schemeClr val="bg1"/>
                </a:solidFill>
                <a:latin typeface="Segoe UI"/>
                <a:cs typeface="Segoe UI"/>
              </a:rPr>
              <a:t>The Book of Esther</a:t>
            </a:r>
            <a:endParaRPr sz="36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A27327-1E78-4D49-86D0-DC39F93F6D03}"/>
              </a:ext>
            </a:extLst>
          </p:cNvPr>
          <p:cNvSpPr txBox="1"/>
          <p:nvPr/>
        </p:nvSpPr>
        <p:spPr>
          <a:xfrm>
            <a:off x="381000" y="838200"/>
            <a:ext cx="12801600" cy="887037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415">
              <a:spcBef>
                <a:spcPts val="190"/>
              </a:spcBef>
            </a:pPr>
            <a:r>
              <a:rPr sz="2800" b="1" spc="-5" dirty="0">
                <a:solidFill>
                  <a:srgbClr val="0C0E0E"/>
                </a:solidFill>
                <a:cs typeface="Arial"/>
              </a:rPr>
              <a:t>Author:</a:t>
            </a:r>
            <a:endParaRPr sz="2800" dirty="0">
              <a:cs typeface="Arial"/>
            </a:endParaRPr>
          </a:p>
          <a:p>
            <a:pPr marL="15240" marR="623570" indent="182880">
              <a:spcBef>
                <a:spcPts val="65"/>
              </a:spcBef>
              <a:buChar char="•"/>
              <a:tabLst>
                <a:tab pos="400050" algn="l"/>
                <a:tab pos="400685" algn="l"/>
              </a:tabLst>
            </a:pPr>
            <a:r>
              <a:rPr sz="2800" spc="-5" dirty="0">
                <a:solidFill>
                  <a:srgbClr val="0C0E0E"/>
                </a:solidFill>
                <a:cs typeface="Arial"/>
              </a:rPr>
              <a:t>The </a:t>
            </a:r>
            <a:r>
              <a:rPr sz="2800" spc="35" dirty="0">
                <a:solidFill>
                  <a:srgbClr val="1F211F"/>
                </a:solidFill>
                <a:cs typeface="Arial"/>
              </a:rPr>
              <a:t>author </a:t>
            </a:r>
            <a:r>
              <a:rPr sz="2800" spc="-20" dirty="0">
                <a:solidFill>
                  <a:srgbClr val="1F211F"/>
                </a:solidFill>
                <a:cs typeface="Arial"/>
              </a:rPr>
              <a:t>is 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unknown, </a:t>
            </a:r>
            <a:r>
              <a:rPr sz="2800" spc="25" dirty="0">
                <a:solidFill>
                  <a:srgbClr val="0C0E0E"/>
                </a:solidFill>
                <a:cs typeface="Arial"/>
              </a:rPr>
              <a:t>but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10" dirty="0">
                <a:solidFill>
                  <a:srgbClr val="0C0E0E"/>
                </a:solidFill>
                <a:cs typeface="Arial"/>
              </a:rPr>
              <a:t>it </a:t>
            </a:r>
            <a:r>
              <a:rPr sz="2800" spc="20" dirty="0">
                <a:solidFill>
                  <a:srgbClr val="1F211F"/>
                </a:solidFill>
                <a:cs typeface="Arial"/>
              </a:rPr>
              <a:t>was likely a Jew living </a:t>
            </a:r>
            <a:r>
              <a:rPr sz="2800" spc="25" dirty="0">
                <a:solidFill>
                  <a:srgbClr val="1F211F"/>
                </a:solidFill>
                <a:cs typeface="Arial"/>
              </a:rPr>
              <a:t>in </a:t>
            </a:r>
            <a:r>
              <a:rPr sz="2800" spc="-30" dirty="0">
                <a:solidFill>
                  <a:srgbClr val="0C0E0E"/>
                </a:solidFill>
                <a:cs typeface="Arial"/>
              </a:rPr>
              <a:t>Persia</a:t>
            </a:r>
            <a:r>
              <a:rPr sz="2800" spc="-2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10" dirty="0">
                <a:solidFill>
                  <a:srgbClr val="0C0E0E"/>
                </a:solidFill>
                <a:cs typeface="Arial"/>
              </a:rPr>
              <a:t>(perhaps</a:t>
            </a:r>
            <a:r>
              <a:rPr lang="en-US" sz="2800" spc="10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u="heavy" spc="10" dirty="0">
                <a:solidFill>
                  <a:srgbClr val="0C0E0E"/>
                </a:solidFill>
                <a:uFill>
                  <a:solidFill>
                    <a:srgbClr val="5D605E"/>
                  </a:solidFill>
                </a:uFill>
                <a:cs typeface="Arial"/>
              </a:rPr>
              <a:t>Mordecai)</a:t>
            </a:r>
            <a:r>
              <a:rPr sz="2800" b="1" spc="10" dirty="0">
                <a:solidFill>
                  <a:srgbClr val="5D605E"/>
                </a:solidFill>
                <a:cs typeface="Arial"/>
              </a:rPr>
              <a:t>. </a:t>
            </a:r>
            <a:r>
              <a:rPr sz="2800" b="1" spc="-265" dirty="0">
                <a:solidFill>
                  <a:srgbClr val="5D605E"/>
                </a:solidFill>
                <a:cs typeface="Arial"/>
              </a:rPr>
              <a:t> </a:t>
            </a:r>
            <a:endParaRPr lang="en-US" sz="2800" b="1" spc="-265" dirty="0">
              <a:solidFill>
                <a:srgbClr val="5D605E"/>
              </a:solidFill>
              <a:cs typeface="Arial"/>
            </a:endParaRPr>
          </a:p>
          <a:p>
            <a:pPr marL="15240" marR="623570" indent="182880">
              <a:spcBef>
                <a:spcPts val="65"/>
              </a:spcBef>
              <a:buChar char="•"/>
              <a:tabLst>
                <a:tab pos="400050" algn="l"/>
                <a:tab pos="400685" algn="l"/>
              </a:tabLst>
            </a:pPr>
            <a:endParaRPr lang="en-US" sz="1400" b="1" spc="-265" dirty="0">
              <a:solidFill>
                <a:srgbClr val="5D605E"/>
              </a:solidFill>
              <a:cs typeface="Arial"/>
            </a:endParaRPr>
          </a:p>
          <a:p>
            <a:pPr marL="15240" marR="623570" indent="182880">
              <a:spcBef>
                <a:spcPts val="65"/>
              </a:spcBef>
              <a:buChar char="•"/>
              <a:tabLst>
                <a:tab pos="400050" algn="l"/>
                <a:tab pos="400685" algn="l"/>
              </a:tabLst>
            </a:pPr>
            <a:r>
              <a:rPr sz="2800" b="1" spc="5" dirty="0">
                <a:solidFill>
                  <a:srgbClr val="0C0E0E"/>
                </a:solidFill>
                <a:cs typeface="Arial"/>
              </a:rPr>
              <a:t>Date:</a:t>
            </a:r>
            <a:r>
              <a:rPr lang="en-US" sz="2800" b="1" spc="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40" dirty="0">
                <a:solidFill>
                  <a:srgbClr val="0C0E0E"/>
                </a:solidFill>
                <a:cs typeface="Arial"/>
              </a:rPr>
              <a:t>W</a:t>
            </a:r>
            <a:r>
              <a:rPr sz="2800" spc="40" dirty="0">
                <a:solidFill>
                  <a:srgbClr val="313131"/>
                </a:solidFill>
                <a:cs typeface="Arial"/>
              </a:rPr>
              <a:t>ritt</a:t>
            </a:r>
            <a:r>
              <a:rPr sz="2800" spc="40" dirty="0">
                <a:solidFill>
                  <a:srgbClr val="0C0E0E"/>
                </a:solidFill>
                <a:cs typeface="Arial"/>
              </a:rPr>
              <a:t>en</a:t>
            </a:r>
            <a:r>
              <a:rPr sz="2800" spc="-1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35" dirty="0">
                <a:solidFill>
                  <a:srgbClr val="0C0E0E"/>
                </a:solidFill>
                <a:cs typeface="Arial"/>
              </a:rPr>
              <a:t>about </a:t>
            </a:r>
            <a:r>
              <a:rPr sz="2800" spc="20" dirty="0">
                <a:solidFill>
                  <a:srgbClr val="0C0E0E"/>
                </a:solidFill>
                <a:cs typeface="Arial"/>
              </a:rPr>
              <a:t>450</a:t>
            </a:r>
            <a:r>
              <a:rPr sz="280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40" dirty="0">
                <a:solidFill>
                  <a:srgbClr val="0C0E0E"/>
                </a:solidFill>
                <a:cs typeface="Arial"/>
              </a:rPr>
              <a:t>B</a:t>
            </a:r>
            <a:r>
              <a:rPr sz="2800" spc="-40" dirty="0">
                <a:solidFill>
                  <a:srgbClr val="313131"/>
                </a:solidFill>
                <a:cs typeface="Arial"/>
              </a:rPr>
              <a:t>.</a:t>
            </a:r>
            <a:r>
              <a:rPr sz="2800" spc="-40" dirty="0">
                <a:solidFill>
                  <a:srgbClr val="0C0E0E"/>
                </a:solidFill>
                <a:cs typeface="Arial"/>
              </a:rPr>
              <a:t>C</a:t>
            </a:r>
            <a:endParaRPr sz="2800" dirty="0">
              <a:cs typeface="Arial"/>
            </a:endParaRPr>
          </a:p>
          <a:p>
            <a:pPr marL="387350" indent="-186690">
              <a:spcBef>
                <a:spcPts val="155"/>
              </a:spcBef>
              <a:buClr>
                <a:srgbClr val="0C0E0E"/>
              </a:buClr>
              <a:buChar char="•"/>
              <a:tabLst>
                <a:tab pos="387350" algn="l"/>
                <a:tab pos="387985" algn="l"/>
              </a:tabLst>
            </a:pPr>
            <a:r>
              <a:rPr sz="2800" spc="-10" dirty="0">
                <a:solidFill>
                  <a:srgbClr val="0C0E0E"/>
                </a:solidFill>
                <a:cs typeface="Arial"/>
              </a:rPr>
              <a:t>Covers</a:t>
            </a:r>
            <a:r>
              <a:rPr sz="2800" spc="-6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25" dirty="0">
                <a:solidFill>
                  <a:srgbClr val="0C0E0E"/>
                </a:solidFill>
                <a:cs typeface="Arial"/>
              </a:rPr>
              <a:t>1</a:t>
            </a:r>
            <a:r>
              <a:rPr sz="2800" spc="20" dirty="0">
                <a:solidFill>
                  <a:srgbClr val="313131"/>
                </a:solidFill>
                <a:cs typeface="Arial"/>
              </a:rPr>
              <a:t>2-</a:t>
            </a:r>
            <a:r>
              <a:rPr sz="2800" spc="20" dirty="0">
                <a:solidFill>
                  <a:srgbClr val="0C0E0E"/>
                </a:solidFill>
                <a:cs typeface="Arial"/>
              </a:rPr>
              <a:t>2</a:t>
            </a:r>
            <a:r>
              <a:rPr sz="2800" spc="25" dirty="0">
                <a:solidFill>
                  <a:srgbClr val="0C0E0E"/>
                </a:solidFill>
                <a:cs typeface="Arial"/>
              </a:rPr>
              <a:t>0</a:t>
            </a:r>
            <a:r>
              <a:rPr sz="2800" spc="5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5" dirty="0">
                <a:solidFill>
                  <a:srgbClr val="0C0E0E"/>
                </a:solidFill>
                <a:cs typeface="Arial"/>
              </a:rPr>
              <a:t>years</a:t>
            </a:r>
            <a:r>
              <a:rPr sz="2800" spc="1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35" dirty="0">
                <a:solidFill>
                  <a:srgbClr val="0C0E0E"/>
                </a:solidFill>
                <a:cs typeface="Arial"/>
              </a:rPr>
              <a:t>when</a:t>
            </a:r>
            <a:r>
              <a:rPr sz="2800" spc="20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u="heavy" spc="-40" dirty="0" err="1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Ahaseuru</a:t>
            </a:r>
            <a:r>
              <a:rPr sz="2800" b="1" u="heavy" spc="-35" dirty="0" err="1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s</a:t>
            </a:r>
            <a:r>
              <a:rPr sz="2800" b="1" spc="45" dirty="0">
                <a:solidFill>
                  <a:srgbClr val="0C0E0E"/>
                </a:solidFill>
                <a:cs typeface="Arial"/>
              </a:rPr>
              <a:t> </a:t>
            </a:r>
            <a:r>
              <a:rPr lang="en-US" sz="2800" b="1" spc="45" dirty="0">
                <a:solidFill>
                  <a:srgbClr val="0C0E0E"/>
                </a:solidFill>
                <a:cs typeface="Arial"/>
              </a:rPr>
              <a:t>(XERXES) </a:t>
            </a:r>
            <a:r>
              <a:rPr sz="2800" spc="-20" dirty="0">
                <a:solidFill>
                  <a:srgbClr val="0C0E0E"/>
                </a:solidFill>
                <a:cs typeface="Arial"/>
              </a:rPr>
              <a:t>wa</a:t>
            </a:r>
            <a:r>
              <a:rPr sz="2800" spc="-10" dirty="0">
                <a:solidFill>
                  <a:srgbClr val="0C0E0E"/>
                </a:solidFill>
                <a:cs typeface="Arial"/>
              </a:rPr>
              <a:t>s</a:t>
            </a:r>
            <a:r>
              <a:rPr sz="2800" spc="5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10" dirty="0">
                <a:solidFill>
                  <a:srgbClr val="0C0E0E"/>
                </a:solidFill>
                <a:cs typeface="Arial"/>
              </a:rPr>
              <a:t>K</a:t>
            </a:r>
            <a:r>
              <a:rPr sz="2800" spc="5" dirty="0">
                <a:solidFill>
                  <a:srgbClr val="313131"/>
                </a:solidFill>
                <a:cs typeface="Arial"/>
              </a:rPr>
              <a:t>ing</a:t>
            </a:r>
            <a:r>
              <a:rPr sz="2800" spc="55" dirty="0">
                <a:solidFill>
                  <a:srgbClr val="313131"/>
                </a:solidFill>
                <a:cs typeface="Arial"/>
              </a:rPr>
              <a:t> </a:t>
            </a:r>
            <a:r>
              <a:rPr sz="2800" spc="5" dirty="0">
                <a:solidFill>
                  <a:srgbClr val="0C0E0E"/>
                </a:solidFill>
                <a:cs typeface="Arial"/>
              </a:rPr>
              <a:t>of</a:t>
            </a:r>
            <a:r>
              <a:rPr sz="2800" spc="85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u="heavy" spc="-4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Persia</a:t>
            </a:r>
            <a:endParaRPr lang="en-US" sz="2800" b="1" u="heavy" spc="-40" dirty="0">
              <a:solidFill>
                <a:srgbClr val="0C0E0E"/>
              </a:solidFill>
              <a:uFill>
                <a:solidFill>
                  <a:srgbClr val="0C0E0E"/>
                </a:solidFill>
              </a:uFill>
              <a:cs typeface="Arial"/>
            </a:endParaRPr>
          </a:p>
          <a:p>
            <a:pPr marL="387350" indent="-186690">
              <a:spcBef>
                <a:spcPts val="155"/>
              </a:spcBef>
              <a:buClr>
                <a:srgbClr val="0C0E0E"/>
              </a:buClr>
              <a:buChar char="•"/>
              <a:tabLst>
                <a:tab pos="387350" algn="l"/>
                <a:tab pos="387985" algn="l"/>
              </a:tabLst>
            </a:pPr>
            <a:endParaRPr sz="1400" dirty="0">
              <a:cs typeface="Arial"/>
            </a:endParaRPr>
          </a:p>
          <a:p>
            <a:pPr marL="15875">
              <a:spcBef>
                <a:spcPts val="870"/>
              </a:spcBef>
            </a:pPr>
            <a:r>
              <a:rPr sz="2800" b="1" spc="-10" dirty="0">
                <a:solidFill>
                  <a:srgbClr val="0C0E0E"/>
                </a:solidFill>
                <a:cs typeface="Arial"/>
              </a:rPr>
              <a:t>Theme:</a:t>
            </a:r>
            <a:r>
              <a:rPr sz="2800" b="1" spc="-25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spc="-10" dirty="0">
                <a:solidFill>
                  <a:srgbClr val="0C0E0E"/>
                </a:solidFill>
                <a:cs typeface="Arial"/>
              </a:rPr>
              <a:t>"GOD</a:t>
            </a:r>
            <a:r>
              <a:rPr sz="2800" b="1" spc="-5" dirty="0">
                <a:solidFill>
                  <a:srgbClr val="0C0E0E"/>
                </a:solidFill>
                <a:cs typeface="Arial"/>
              </a:rPr>
              <a:t> IS</a:t>
            </a:r>
            <a:r>
              <a:rPr sz="2800" b="1" spc="-55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u="heavy" spc="-4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ALWAYS</a:t>
            </a:r>
            <a:r>
              <a:rPr sz="2800" b="1" spc="35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spc="-25" dirty="0">
                <a:solidFill>
                  <a:srgbClr val="0C0E0E"/>
                </a:solidFill>
                <a:cs typeface="Arial"/>
              </a:rPr>
              <a:t>AT</a:t>
            </a:r>
            <a:r>
              <a:rPr sz="2800" b="1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spc="-30" dirty="0">
                <a:solidFill>
                  <a:srgbClr val="0C0E0E"/>
                </a:solidFill>
                <a:cs typeface="Arial"/>
              </a:rPr>
              <a:t>WORK"</a:t>
            </a:r>
            <a:endParaRPr sz="2800" dirty="0">
              <a:cs typeface="Arial"/>
            </a:endParaRPr>
          </a:p>
          <a:p>
            <a:pPr marL="403225" indent="-202565">
              <a:spcBef>
                <a:spcPts val="70"/>
              </a:spcBef>
              <a:buChar char="•"/>
              <a:tabLst>
                <a:tab pos="403225" algn="l"/>
                <a:tab pos="403860" algn="l"/>
              </a:tabLst>
            </a:pPr>
            <a:r>
              <a:rPr sz="2800" spc="-10" dirty="0">
                <a:solidFill>
                  <a:srgbClr val="0C0E0E"/>
                </a:solidFill>
                <a:cs typeface="Arial"/>
              </a:rPr>
              <a:t>The</a:t>
            </a:r>
            <a:r>
              <a:rPr sz="2800" spc="2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40" dirty="0">
                <a:solidFill>
                  <a:srgbClr val="0C0E0E"/>
                </a:solidFill>
                <a:cs typeface="Arial"/>
              </a:rPr>
              <a:t>book 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of</a:t>
            </a:r>
            <a:r>
              <a:rPr sz="2800" spc="5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20" dirty="0">
                <a:solidFill>
                  <a:srgbClr val="1F211F"/>
                </a:solidFill>
                <a:cs typeface="Arial"/>
              </a:rPr>
              <a:t>Esther</a:t>
            </a:r>
            <a:r>
              <a:rPr sz="2800" spc="90" dirty="0">
                <a:solidFill>
                  <a:srgbClr val="1F211F"/>
                </a:solidFill>
                <a:cs typeface="Arial"/>
              </a:rPr>
              <a:t> </a:t>
            </a:r>
            <a:r>
              <a:rPr sz="2800" spc="-5" dirty="0">
                <a:solidFill>
                  <a:srgbClr val="0C0E0E"/>
                </a:solidFill>
                <a:cs typeface="Arial"/>
              </a:rPr>
              <a:t>is</a:t>
            </a:r>
            <a:r>
              <a:rPr sz="2800" spc="1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5" dirty="0">
                <a:solidFill>
                  <a:srgbClr val="1F211F"/>
                </a:solidFill>
                <a:cs typeface="Arial"/>
              </a:rPr>
              <a:t>the</a:t>
            </a:r>
            <a:r>
              <a:rPr sz="2800" spc="135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u="heavy" spc="-2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Romans</a:t>
            </a:r>
            <a:r>
              <a:rPr sz="2800" b="1" u="heavy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 </a:t>
            </a:r>
            <a:r>
              <a:rPr sz="2800" b="1" u="heavy" spc="18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8:2</a:t>
            </a:r>
            <a:r>
              <a:rPr sz="2800" b="1" spc="-15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spc="90" dirty="0">
                <a:solidFill>
                  <a:srgbClr val="0C0E0E"/>
                </a:solidFill>
                <a:cs typeface="Arial"/>
              </a:rPr>
              <a:t>of</a:t>
            </a:r>
            <a:r>
              <a:rPr lang="en-US" sz="2800" spc="9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90" dirty="0">
                <a:solidFill>
                  <a:srgbClr val="1F211F"/>
                </a:solidFill>
                <a:cs typeface="Arial"/>
              </a:rPr>
              <a:t>the</a:t>
            </a:r>
            <a:r>
              <a:rPr lang="en-US" sz="2800" spc="90" dirty="0">
                <a:solidFill>
                  <a:srgbClr val="1F211F"/>
                </a:solidFill>
                <a:cs typeface="Arial"/>
              </a:rPr>
              <a:t> </a:t>
            </a:r>
            <a:r>
              <a:rPr sz="2800" spc="90" dirty="0">
                <a:solidFill>
                  <a:srgbClr val="0C0E0E"/>
                </a:solidFill>
                <a:cs typeface="Arial"/>
              </a:rPr>
              <a:t>O</a:t>
            </a:r>
            <a:r>
              <a:rPr sz="2800" spc="90" dirty="0">
                <a:solidFill>
                  <a:srgbClr val="838785"/>
                </a:solidFill>
                <a:cs typeface="Arial"/>
              </a:rPr>
              <a:t>.</a:t>
            </a:r>
            <a:r>
              <a:rPr sz="2800" spc="90" dirty="0">
                <a:solidFill>
                  <a:srgbClr val="0C0E0E"/>
                </a:solidFill>
                <a:cs typeface="Arial"/>
              </a:rPr>
              <a:t>T</a:t>
            </a:r>
            <a:r>
              <a:rPr lang="en-US" sz="2800" spc="90" dirty="0">
                <a:solidFill>
                  <a:srgbClr val="0C0E0E"/>
                </a:solidFill>
                <a:cs typeface="Arial"/>
              </a:rPr>
              <a:t>.</a:t>
            </a:r>
            <a:endParaRPr sz="2800" dirty="0">
              <a:cs typeface="Arial"/>
            </a:endParaRPr>
          </a:p>
          <a:p>
            <a:pPr marL="406400" indent="-205740">
              <a:spcBef>
                <a:spcPts val="200"/>
              </a:spcBef>
              <a:buChar char="•"/>
              <a:tabLst>
                <a:tab pos="406400" algn="l"/>
                <a:tab pos="407034" algn="l"/>
              </a:tabLst>
            </a:pPr>
            <a:r>
              <a:rPr sz="2800" spc="-15" dirty="0">
                <a:solidFill>
                  <a:srgbClr val="0C0E0E"/>
                </a:solidFill>
                <a:cs typeface="Arial"/>
              </a:rPr>
              <a:t>This</a:t>
            </a:r>
            <a:r>
              <a:rPr sz="2800" spc="-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45" dirty="0">
                <a:solidFill>
                  <a:srgbClr val="0C0E0E"/>
                </a:solidFill>
                <a:cs typeface="Arial"/>
              </a:rPr>
              <a:t>book</a:t>
            </a:r>
            <a:r>
              <a:rPr sz="2800" spc="35" dirty="0">
                <a:solidFill>
                  <a:srgbClr val="0C0E0E"/>
                </a:solidFill>
                <a:cs typeface="Arial"/>
              </a:rPr>
              <a:t> </a:t>
            </a:r>
            <a:r>
              <a:rPr sz="2800" dirty="0">
                <a:solidFill>
                  <a:srgbClr val="0C0E0E"/>
                </a:solidFill>
                <a:cs typeface="Arial"/>
              </a:rPr>
              <a:t>reveals</a:t>
            </a:r>
            <a:r>
              <a:rPr sz="2800" spc="2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5" dirty="0">
                <a:solidFill>
                  <a:srgbClr val="0C0E0E"/>
                </a:solidFill>
                <a:cs typeface="Arial"/>
              </a:rPr>
              <a:t>two</a:t>
            </a:r>
            <a:r>
              <a:rPr sz="2800" spc="18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20" dirty="0">
                <a:solidFill>
                  <a:srgbClr val="0C0E0E"/>
                </a:solidFill>
                <a:cs typeface="Arial"/>
              </a:rPr>
              <a:t>great</a:t>
            </a:r>
            <a:r>
              <a:rPr sz="2800" spc="9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truths</a:t>
            </a:r>
            <a:r>
              <a:rPr sz="2800" spc="30" dirty="0">
                <a:solidFill>
                  <a:srgbClr val="3F4241"/>
                </a:solidFill>
                <a:cs typeface="Arial"/>
              </a:rPr>
              <a:t>:</a:t>
            </a:r>
            <a:endParaRPr sz="2800" dirty="0">
              <a:cs typeface="Arial"/>
            </a:endParaRPr>
          </a:p>
          <a:p>
            <a:pPr marL="534035" lvl="1" indent="-132715">
              <a:spcBef>
                <a:spcPts val="130"/>
              </a:spcBef>
              <a:buAutoNum type="arabicPeriod"/>
              <a:tabLst>
                <a:tab pos="534670" algn="l"/>
              </a:tabLst>
            </a:pPr>
            <a:r>
              <a:rPr sz="2800" spc="25" dirty="0">
                <a:solidFill>
                  <a:srgbClr val="0C0E0E"/>
                </a:solidFill>
                <a:cs typeface="Arial"/>
              </a:rPr>
              <a:t>God</a:t>
            </a:r>
            <a:r>
              <a:rPr sz="2800" spc="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20" dirty="0">
                <a:solidFill>
                  <a:srgbClr val="0C0E0E"/>
                </a:solidFill>
                <a:cs typeface="Arial"/>
              </a:rPr>
              <a:t>cared</a:t>
            </a:r>
            <a:r>
              <a:rPr sz="2800" spc="3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15" dirty="0">
                <a:solidFill>
                  <a:srgbClr val="0C0E0E"/>
                </a:solidFill>
                <a:cs typeface="Arial"/>
              </a:rPr>
              <a:t>for</a:t>
            </a:r>
            <a:r>
              <a:rPr sz="2800" spc="3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40" dirty="0">
                <a:solidFill>
                  <a:srgbClr val="0C0E0E"/>
                </a:solidFill>
                <a:cs typeface="Arial"/>
              </a:rPr>
              <a:t>the</a:t>
            </a:r>
            <a:r>
              <a:rPr sz="2800" spc="-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remaining</a:t>
            </a:r>
            <a:r>
              <a:rPr sz="2800" spc="1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35" dirty="0">
                <a:solidFill>
                  <a:srgbClr val="0C0E0E"/>
                </a:solidFill>
                <a:cs typeface="Arial"/>
              </a:rPr>
              <a:t>Jews</a:t>
            </a:r>
            <a:r>
              <a:rPr sz="2800" spc="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just</a:t>
            </a:r>
            <a:r>
              <a:rPr sz="2800" spc="4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25" dirty="0">
                <a:solidFill>
                  <a:srgbClr val="0C0E0E"/>
                </a:solidFill>
                <a:cs typeface="Arial"/>
              </a:rPr>
              <a:t>as</a:t>
            </a:r>
            <a:r>
              <a:rPr sz="2800" spc="-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55" dirty="0">
                <a:solidFill>
                  <a:srgbClr val="0C0E0E"/>
                </a:solidFill>
                <a:cs typeface="Arial"/>
              </a:rPr>
              <a:t>mllch</a:t>
            </a:r>
            <a:r>
              <a:rPr sz="280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40" dirty="0">
                <a:solidFill>
                  <a:srgbClr val="0C0E0E"/>
                </a:solidFill>
                <a:cs typeface="Arial"/>
              </a:rPr>
              <a:t>as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 he</a:t>
            </a:r>
            <a:r>
              <a:rPr sz="2800" spc="-1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15" dirty="0">
                <a:solidFill>
                  <a:srgbClr val="0C0E0E"/>
                </a:solidFill>
                <a:cs typeface="Arial"/>
              </a:rPr>
              <a:t>cared</a:t>
            </a:r>
            <a:r>
              <a:rPr sz="2800" spc="3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for</a:t>
            </a:r>
            <a:r>
              <a:rPr sz="2800" spc="8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the</a:t>
            </a:r>
            <a:r>
              <a:rPr sz="2800" spc="4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ret</a:t>
            </a:r>
            <a:r>
              <a:rPr sz="2800" spc="30" dirty="0">
                <a:solidFill>
                  <a:srgbClr val="313131"/>
                </a:solidFill>
                <a:cs typeface="Arial"/>
              </a:rPr>
              <a:t>urn</a:t>
            </a:r>
            <a:r>
              <a:rPr sz="2800" spc="30" dirty="0">
                <a:solidFill>
                  <a:srgbClr val="5D605E"/>
                </a:solidFill>
                <a:cs typeface="Arial"/>
              </a:rPr>
              <a:t>i</a:t>
            </a:r>
            <a:r>
              <a:rPr sz="2800" spc="30" dirty="0">
                <a:solidFill>
                  <a:srgbClr val="313131"/>
                </a:solidFill>
                <a:cs typeface="Arial"/>
              </a:rPr>
              <a:t>n</a:t>
            </a:r>
            <a:r>
              <a:rPr sz="2800" spc="30" dirty="0">
                <a:solidFill>
                  <a:srgbClr val="0C0E0E"/>
                </a:solidFill>
                <a:cs typeface="Arial"/>
              </a:rPr>
              <a:t>g</a:t>
            </a:r>
            <a:r>
              <a:rPr sz="2800" spc="45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35" dirty="0">
                <a:solidFill>
                  <a:srgbClr val="0C0E0E"/>
                </a:solidFill>
                <a:cs typeface="Arial"/>
              </a:rPr>
              <a:t>Jews.</a:t>
            </a:r>
            <a:endParaRPr sz="2800" dirty="0">
              <a:cs typeface="Arial"/>
            </a:endParaRPr>
          </a:p>
          <a:p>
            <a:pPr marL="534035" lvl="1" indent="-128270">
              <a:spcBef>
                <a:spcPts val="70"/>
              </a:spcBef>
              <a:buSzPct val="115789"/>
              <a:buFont typeface="Times New Roman"/>
              <a:buAutoNum type="arabicPeriod"/>
              <a:tabLst>
                <a:tab pos="534670" algn="l"/>
              </a:tabLst>
            </a:pPr>
            <a:r>
              <a:rPr sz="2800" spc="25" dirty="0">
                <a:solidFill>
                  <a:srgbClr val="0C0E0E"/>
                </a:solidFill>
                <a:cs typeface="Arial"/>
              </a:rPr>
              <a:t>God</a:t>
            </a:r>
            <a:r>
              <a:rPr sz="2800" spc="50" dirty="0">
                <a:solidFill>
                  <a:srgbClr val="0C0E0E"/>
                </a:solidFill>
                <a:cs typeface="Arial"/>
              </a:rPr>
              <a:t> </a:t>
            </a:r>
            <a:r>
              <a:rPr sz="2800" spc="-20" dirty="0">
                <a:solidFill>
                  <a:srgbClr val="313131"/>
                </a:solidFill>
                <a:cs typeface="Times New Roman"/>
              </a:rPr>
              <a:t>i</a:t>
            </a:r>
            <a:r>
              <a:rPr sz="2800" spc="-30" dirty="0">
                <a:solidFill>
                  <a:srgbClr val="0C0E0E"/>
                </a:solidFill>
                <a:cs typeface="Times New Roman"/>
              </a:rPr>
              <a:t>s</a:t>
            </a:r>
            <a:r>
              <a:rPr sz="2800" spc="-6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spc="-30" dirty="0">
                <a:solidFill>
                  <a:srgbClr val="0C0E0E"/>
                </a:solidFill>
                <a:cs typeface="Times New Roman"/>
              </a:rPr>
              <a:t>alway</a:t>
            </a:r>
            <a:r>
              <a:rPr sz="2800" spc="-20" dirty="0">
                <a:solidFill>
                  <a:srgbClr val="0C0E0E"/>
                </a:solidFill>
                <a:cs typeface="Times New Roman"/>
              </a:rPr>
              <a:t>s</a:t>
            </a:r>
            <a:r>
              <a:rPr sz="2800" spc="10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dirty="0">
                <a:solidFill>
                  <a:srgbClr val="0C0E0E"/>
                </a:solidFill>
                <a:cs typeface="Times New Roman"/>
              </a:rPr>
              <a:t>present,</a:t>
            </a:r>
            <a:r>
              <a:rPr sz="2800" spc="2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spc="-10" dirty="0">
                <a:solidFill>
                  <a:srgbClr val="0C0E0E"/>
                </a:solidFill>
                <a:cs typeface="Times New Roman"/>
              </a:rPr>
              <a:t>eve</a:t>
            </a:r>
            <a:r>
              <a:rPr sz="2800" spc="-5" dirty="0">
                <a:solidFill>
                  <a:srgbClr val="0C0E0E"/>
                </a:solidFill>
                <a:cs typeface="Times New Roman"/>
              </a:rPr>
              <a:t>n</a:t>
            </a:r>
            <a:r>
              <a:rPr sz="2800" spc="8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spc="15" dirty="0">
                <a:solidFill>
                  <a:srgbClr val="0C0E0E"/>
                </a:solidFill>
                <a:cs typeface="Times New Roman"/>
              </a:rPr>
              <a:t>w</a:t>
            </a:r>
            <a:r>
              <a:rPr sz="2800" spc="10" dirty="0">
                <a:solidFill>
                  <a:srgbClr val="313131"/>
                </a:solidFill>
                <a:cs typeface="Times New Roman"/>
              </a:rPr>
              <a:t>h</a:t>
            </a:r>
            <a:r>
              <a:rPr sz="2800" spc="10" dirty="0">
                <a:solidFill>
                  <a:srgbClr val="0C0E0E"/>
                </a:solidFill>
                <a:cs typeface="Times New Roman"/>
              </a:rPr>
              <a:t>en</a:t>
            </a:r>
            <a:r>
              <a:rPr sz="2800" spc="3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spc="-90" dirty="0">
                <a:solidFill>
                  <a:srgbClr val="0C0E0E"/>
                </a:solidFill>
                <a:cs typeface="Times New Roman"/>
              </a:rPr>
              <a:t>Hi</a:t>
            </a:r>
            <a:r>
              <a:rPr sz="2800" spc="-65" dirty="0">
                <a:solidFill>
                  <a:srgbClr val="0C0E0E"/>
                </a:solidFill>
                <a:cs typeface="Times New Roman"/>
              </a:rPr>
              <a:t>s</a:t>
            </a:r>
            <a:r>
              <a:rPr sz="2800" spc="7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spc="10" dirty="0">
                <a:solidFill>
                  <a:srgbClr val="0C0E0E"/>
                </a:solidFill>
                <a:cs typeface="Times New Roman"/>
              </a:rPr>
              <a:t>name</a:t>
            </a:r>
            <a:r>
              <a:rPr sz="2800" spc="5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spc="-35" dirty="0">
                <a:solidFill>
                  <a:srgbClr val="5D605E"/>
                </a:solidFill>
                <a:cs typeface="Times New Roman"/>
              </a:rPr>
              <a:t>i</a:t>
            </a:r>
            <a:r>
              <a:rPr sz="2800" spc="-40" dirty="0">
                <a:solidFill>
                  <a:srgbClr val="0C0E0E"/>
                </a:solidFill>
                <a:cs typeface="Times New Roman"/>
              </a:rPr>
              <a:t>s</a:t>
            </a:r>
            <a:r>
              <a:rPr sz="2800" spc="2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spc="35" dirty="0">
                <a:solidFill>
                  <a:srgbClr val="0C0E0E"/>
                </a:solidFill>
                <a:cs typeface="Times New Roman"/>
              </a:rPr>
              <a:t>no</a:t>
            </a:r>
            <a:r>
              <a:rPr sz="2800" spc="20" dirty="0">
                <a:solidFill>
                  <a:srgbClr val="313131"/>
                </a:solidFill>
                <a:cs typeface="Times New Roman"/>
              </a:rPr>
              <a:t>t</a:t>
            </a:r>
            <a:r>
              <a:rPr sz="2800" spc="150" dirty="0">
                <a:solidFill>
                  <a:srgbClr val="0C0E0E"/>
                </a:solidFill>
                <a:cs typeface="Times New Roman"/>
              </a:rPr>
              <a:t>!</a:t>
            </a:r>
            <a:endParaRPr lang="en-US" sz="2800" spc="150" dirty="0">
              <a:solidFill>
                <a:srgbClr val="0C0E0E"/>
              </a:solidFill>
              <a:cs typeface="Times New Roman"/>
            </a:endParaRPr>
          </a:p>
          <a:p>
            <a:pPr marL="405765" lvl="1" algn="ctr">
              <a:spcBef>
                <a:spcPts val="70"/>
              </a:spcBef>
              <a:buSzPct val="115789"/>
              <a:tabLst>
                <a:tab pos="534670" algn="l"/>
              </a:tabLst>
            </a:pPr>
            <a:r>
              <a:rPr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(God's name is not mentioned in this</a:t>
            </a:r>
            <a:r>
              <a:rPr lang="en-US"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 </a:t>
            </a:r>
            <a:r>
              <a:rPr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book, </a:t>
            </a:r>
            <a:endParaRPr lang="en-US" sz="3600" spc="-5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egoe UI"/>
              <a:cs typeface="Segoe UI"/>
            </a:endParaRPr>
          </a:p>
          <a:p>
            <a:pPr marL="405765" lvl="1" algn="ctr">
              <a:spcBef>
                <a:spcPts val="70"/>
              </a:spcBef>
              <a:buSzPct val="115789"/>
              <a:tabLst>
                <a:tab pos="534670" algn="l"/>
              </a:tabLst>
            </a:pPr>
            <a:r>
              <a:rPr sz="3600" spc="-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/>
                <a:cs typeface="Segoe UI"/>
              </a:rPr>
              <a:t>yet He is certainly working!)</a:t>
            </a:r>
          </a:p>
          <a:p>
            <a:endParaRPr sz="2800" dirty="0">
              <a:cs typeface="Arial"/>
            </a:endParaRPr>
          </a:p>
          <a:p>
            <a:pPr marL="16510">
              <a:lnSpc>
                <a:spcPct val="150000"/>
              </a:lnSpc>
            </a:pPr>
            <a:r>
              <a:rPr sz="3200" b="1" spc="25" dirty="0">
                <a:solidFill>
                  <a:srgbClr val="0C0E0E"/>
                </a:solidFill>
                <a:cs typeface="Times New Roman"/>
              </a:rPr>
              <a:t>Outline</a:t>
            </a:r>
            <a:r>
              <a:rPr sz="3200" b="1" spc="20" dirty="0">
                <a:solidFill>
                  <a:srgbClr val="0C0E0E"/>
                </a:solidFill>
                <a:cs typeface="Times New Roman"/>
              </a:rPr>
              <a:t>:</a:t>
            </a:r>
            <a:r>
              <a:rPr sz="3200" b="1" spc="-25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3200" i="1" spc="-55" dirty="0">
                <a:solidFill>
                  <a:srgbClr val="0C0E0E"/>
                </a:solidFill>
                <a:cs typeface="Arial"/>
              </a:rPr>
              <a:t>"Go</a:t>
            </a:r>
            <a:r>
              <a:rPr sz="3200" i="1" spc="-50" dirty="0">
                <a:solidFill>
                  <a:srgbClr val="0C0E0E"/>
                </a:solidFill>
                <a:cs typeface="Arial"/>
              </a:rPr>
              <a:t>d</a:t>
            </a:r>
            <a:r>
              <a:rPr sz="3200" i="1" spc="-5" dirty="0">
                <a:solidFill>
                  <a:srgbClr val="0C0E0E"/>
                </a:solidFill>
                <a:cs typeface="Arial"/>
              </a:rPr>
              <a:t> </a:t>
            </a:r>
            <a:r>
              <a:rPr sz="3200" i="1" spc="-15" dirty="0">
                <a:solidFill>
                  <a:srgbClr val="0C0E0E"/>
                </a:solidFill>
                <a:cs typeface="Arial"/>
              </a:rPr>
              <a:t>In</a:t>
            </a:r>
            <a:r>
              <a:rPr sz="3200" i="1" spc="-45" dirty="0">
                <a:solidFill>
                  <a:srgbClr val="0C0E0E"/>
                </a:solidFill>
                <a:cs typeface="Arial"/>
              </a:rPr>
              <a:t> </a:t>
            </a:r>
            <a:r>
              <a:rPr sz="3200" i="1" spc="-75" dirty="0">
                <a:solidFill>
                  <a:srgbClr val="0C0E0E"/>
                </a:solidFill>
                <a:cs typeface="Arial"/>
              </a:rPr>
              <a:t>Th</a:t>
            </a:r>
            <a:r>
              <a:rPr sz="3200" i="1" spc="-65" dirty="0">
                <a:solidFill>
                  <a:srgbClr val="0C0E0E"/>
                </a:solidFill>
                <a:cs typeface="Arial"/>
              </a:rPr>
              <a:t>e</a:t>
            </a:r>
            <a:r>
              <a:rPr sz="3200" i="1" spc="-70" dirty="0">
                <a:solidFill>
                  <a:srgbClr val="0C0E0E"/>
                </a:solidFill>
                <a:cs typeface="Arial"/>
              </a:rPr>
              <a:t> </a:t>
            </a:r>
            <a:r>
              <a:rPr sz="3200" i="1" spc="-80" dirty="0">
                <a:solidFill>
                  <a:srgbClr val="0C0E0E"/>
                </a:solidFill>
                <a:cs typeface="Arial"/>
              </a:rPr>
              <a:t>Shadow</a:t>
            </a:r>
            <a:r>
              <a:rPr sz="3200" i="1" spc="-65" dirty="0">
                <a:solidFill>
                  <a:srgbClr val="0C0E0E"/>
                </a:solidFill>
                <a:cs typeface="Arial"/>
              </a:rPr>
              <a:t>s</a:t>
            </a:r>
            <a:r>
              <a:rPr sz="3200" i="1" spc="55" dirty="0">
                <a:solidFill>
                  <a:srgbClr val="0C0E0E"/>
                </a:solidFill>
                <a:cs typeface="Arial"/>
              </a:rPr>
              <a:t> </a:t>
            </a:r>
            <a:r>
              <a:rPr sz="3200" i="1" spc="-70" dirty="0">
                <a:solidFill>
                  <a:srgbClr val="0C0E0E"/>
                </a:solidFill>
                <a:cs typeface="Arial"/>
              </a:rPr>
              <a:t>Watche</a:t>
            </a:r>
            <a:r>
              <a:rPr sz="3200" i="1" spc="-60" dirty="0">
                <a:solidFill>
                  <a:srgbClr val="0C0E0E"/>
                </a:solidFill>
                <a:cs typeface="Arial"/>
              </a:rPr>
              <a:t>s</a:t>
            </a:r>
            <a:r>
              <a:rPr sz="3200" i="1" spc="100" dirty="0">
                <a:solidFill>
                  <a:srgbClr val="0C0E0E"/>
                </a:solidFill>
                <a:cs typeface="Arial"/>
              </a:rPr>
              <a:t> </a:t>
            </a:r>
            <a:r>
              <a:rPr sz="3200" i="1" spc="-60" dirty="0">
                <a:solidFill>
                  <a:srgbClr val="0C0E0E"/>
                </a:solidFill>
                <a:cs typeface="Arial"/>
              </a:rPr>
              <a:t>His</a:t>
            </a:r>
            <a:r>
              <a:rPr sz="3200" i="1" spc="-40" dirty="0">
                <a:solidFill>
                  <a:srgbClr val="0C0E0E"/>
                </a:solidFill>
                <a:cs typeface="Arial"/>
              </a:rPr>
              <a:t> </a:t>
            </a:r>
            <a:r>
              <a:rPr sz="3200" i="1" spc="20" dirty="0">
                <a:solidFill>
                  <a:srgbClr val="0C0E0E"/>
                </a:solidFill>
                <a:cs typeface="Arial"/>
              </a:rPr>
              <a:t>Own</a:t>
            </a:r>
            <a:r>
              <a:rPr sz="3200" i="1" spc="10" dirty="0">
                <a:solidFill>
                  <a:srgbClr val="5D605E"/>
                </a:solidFill>
                <a:cs typeface="Arial"/>
              </a:rPr>
              <a:t>"</a:t>
            </a:r>
            <a:endParaRPr sz="3200" dirty="0">
              <a:cs typeface="Arial"/>
            </a:endParaRPr>
          </a:p>
          <a:p>
            <a:pPr marL="123189" indent="-99060">
              <a:lnSpc>
                <a:spcPct val="150000"/>
              </a:lnSpc>
              <a:spcBef>
                <a:spcPts val="330"/>
              </a:spcBef>
              <a:buAutoNum type="romanUcPeriod"/>
              <a:tabLst>
                <a:tab pos="123825" algn="l"/>
              </a:tabLst>
            </a:pPr>
            <a:r>
              <a:rPr sz="2800" b="1" dirty="0">
                <a:solidFill>
                  <a:srgbClr val="0C0E0E"/>
                </a:solidFill>
                <a:cs typeface="Times New Roman"/>
              </a:rPr>
              <a:t>Crisis</a:t>
            </a:r>
            <a:r>
              <a:rPr sz="2800" b="1" spc="3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b="1" u="heavy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Anticipated</a:t>
            </a:r>
            <a:r>
              <a:rPr sz="2800" b="1" spc="25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dirty="0">
                <a:solidFill>
                  <a:srgbClr val="0C0E0E"/>
                </a:solidFill>
                <a:cs typeface="Times New Roman"/>
              </a:rPr>
              <a:t>(Ch.</a:t>
            </a:r>
            <a:r>
              <a:rPr sz="2800" b="1" spc="15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b="1" spc="65" dirty="0">
                <a:solidFill>
                  <a:srgbClr val="0C0E0E"/>
                </a:solidFill>
                <a:cs typeface="Times New Roman"/>
              </a:rPr>
              <a:t>1-5)</a:t>
            </a:r>
            <a:endParaRPr sz="2800" dirty="0">
              <a:cs typeface="Times New Roman"/>
            </a:endParaRPr>
          </a:p>
          <a:p>
            <a:pPr marL="168275" indent="-149860">
              <a:lnSpc>
                <a:spcPct val="150000"/>
              </a:lnSpc>
              <a:spcBef>
                <a:spcPts val="315"/>
              </a:spcBef>
              <a:buAutoNum type="romanUcPeriod"/>
              <a:tabLst>
                <a:tab pos="168910" algn="l"/>
              </a:tabLst>
            </a:pPr>
            <a:r>
              <a:rPr sz="2800" b="1" spc="-50" dirty="0">
                <a:solidFill>
                  <a:srgbClr val="0C0E0E"/>
                </a:solidFill>
                <a:cs typeface="Arial"/>
              </a:rPr>
              <a:t>Crisis</a:t>
            </a:r>
            <a:r>
              <a:rPr sz="2800" b="1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spc="15" dirty="0">
                <a:solidFill>
                  <a:srgbClr val="0C0E0E"/>
                </a:solidFill>
                <a:cs typeface="Times New Roman"/>
              </a:rPr>
              <a:t>Overruled</a:t>
            </a:r>
            <a:r>
              <a:rPr sz="2800" b="1" spc="155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800" b="1" spc="-20" dirty="0">
                <a:solidFill>
                  <a:srgbClr val="0C0E0E"/>
                </a:solidFill>
                <a:cs typeface="Arial"/>
              </a:rPr>
              <a:t>(Ch.</a:t>
            </a:r>
            <a:r>
              <a:rPr sz="2800" b="1" spc="-25" dirty="0">
                <a:solidFill>
                  <a:srgbClr val="0C0E0E"/>
                </a:solidFill>
                <a:cs typeface="Arial"/>
              </a:rPr>
              <a:t> </a:t>
            </a:r>
            <a:r>
              <a:rPr sz="2800" b="1" spc="30" dirty="0">
                <a:solidFill>
                  <a:srgbClr val="0C0E0E"/>
                </a:solidFill>
                <a:cs typeface="Arial"/>
              </a:rPr>
              <a:t>6-10)</a:t>
            </a:r>
            <a:endParaRPr sz="2800" dirty="0">
              <a:cs typeface="Arial"/>
            </a:endParaRPr>
          </a:p>
          <a:p>
            <a:pPr marL="20955">
              <a:spcBef>
                <a:spcPts val="840"/>
              </a:spcBef>
            </a:pPr>
            <a:endParaRPr sz="2800" dirty="0"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229AF-C513-403B-8298-B97BDE0BF3CF}"/>
              </a:ext>
            </a:extLst>
          </p:cNvPr>
          <p:cNvSpPr/>
          <p:nvPr/>
        </p:nvSpPr>
        <p:spPr>
          <a:xfrm>
            <a:off x="10064" y="914400"/>
            <a:ext cx="13411200" cy="220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CE8198-BF44-4FD4-AA32-89BFEC355E36}"/>
              </a:ext>
            </a:extLst>
          </p:cNvPr>
          <p:cNvSpPr/>
          <p:nvPr/>
        </p:nvSpPr>
        <p:spPr>
          <a:xfrm>
            <a:off x="0" y="3200400"/>
            <a:ext cx="13411200" cy="3581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53B02A-2D63-4C71-987A-DBCB9275650D}"/>
              </a:ext>
            </a:extLst>
          </p:cNvPr>
          <p:cNvSpPr/>
          <p:nvPr/>
        </p:nvSpPr>
        <p:spPr>
          <a:xfrm>
            <a:off x="0" y="6934200"/>
            <a:ext cx="13411200" cy="2590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4400" y="304800"/>
            <a:ext cx="3309874" cy="508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3200" b="1" spc="-5" dirty="0">
                <a:latin typeface="Segoe UI"/>
                <a:cs typeface="Segoe UI"/>
              </a:rPr>
              <a:t>E</a:t>
            </a:r>
            <a:r>
              <a:rPr lang="en-US" sz="3200" b="1" spc="-5" dirty="0">
                <a:latin typeface="Segoe UI"/>
                <a:cs typeface="Segoe UI"/>
              </a:rPr>
              <a:t>sther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A27327-1E78-4D49-86D0-DC39F93F6D03}"/>
              </a:ext>
            </a:extLst>
          </p:cNvPr>
          <p:cNvSpPr txBox="1"/>
          <p:nvPr/>
        </p:nvSpPr>
        <p:spPr>
          <a:xfrm>
            <a:off x="228600" y="914400"/>
            <a:ext cx="13030200" cy="844974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0955">
              <a:spcBef>
                <a:spcPts val="840"/>
              </a:spcBef>
            </a:pPr>
            <a:r>
              <a:rPr sz="2600" b="1" spc="-40" dirty="0">
                <a:solidFill>
                  <a:srgbClr val="0C0E0E"/>
                </a:solidFill>
                <a:cs typeface="Arial"/>
              </a:rPr>
              <a:t>Key</a:t>
            </a:r>
            <a:r>
              <a:rPr sz="2600" b="1" spc="-15" dirty="0">
                <a:solidFill>
                  <a:srgbClr val="0C0E0E"/>
                </a:solidFill>
                <a:cs typeface="Arial"/>
              </a:rPr>
              <a:t> </a:t>
            </a:r>
            <a:r>
              <a:rPr sz="2600" b="1" spc="-10" dirty="0">
                <a:solidFill>
                  <a:srgbClr val="0C0E0E"/>
                </a:solidFill>
                <a:cs typeface="Arial"/>
              </a:rPr>
              <a:t>Word:</a:t>
            </a:r>
            <a:r>
              <a:rPr sz="2600" b="1" spc="-2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15" dirty="0">
                <a:solidFill>
                  <a:srgbClr val="0C0E0E"/>
                </a:solidFill>
                <a:cs typeface="Arial"/>
              </a:rPr>
              <a:t>"Deliverance</a:t>
            </a:r>
            <a:r>
              <a:rPr sz="2600" spc="15" dirty="0">
                <a:solidFill>
                  <a:srgbClr val="5D605E"/>
                </a:solidFill>
                <a:cs typeface="Arial"/>
              </a:rPr>
              <a:t>"</a:t>
            </a:r>
            <a:endParaRPr sz="2600" dirty="0">
              <a:cs typeface="Arial"/>
            </a:endParaRPr>
          </a:p>
          <a:p>
            <a:pPr marL="15875" marR="5080" indent="1905">
              <a:spcBef>
                <a:spcPts val="600"/>
              </a:spcBef>
            </a:pPr>
            <a:r>
              <a:rPr sz="2600" b="1" spc="-30" dirty="0">
                <a:solidFill>
                  <a:srgbClr val="0C0E0E"/>
                </a:solidFill>
                <a:cs typeface="Arial"/>
              </a:rPr>
              <a:t>Key </a:t>
            </a:r>
            <a:r>
              <a:rPr sz="2600" b="1" spc="15" dirty="0">
                <a:solidFill>
                  <a:srgbClr val="0C0E0E"/>
                </a:solidFill>
                <a:cs typeface="Times New Roman"/>
              </a:rPr>
              <a:t>Verse: </a:t>
            </a:r>
            <a:r>
              <a:rPr sz="2600" b="1" spc="10" dirty="0">
                <a:solidFill>
                  <a:srgbClr val="0C0E0E"/>
                </a:solidFill>
                <a:cs typeface="Times New Roman"/>
              </a:rPr>
              <a:t>Esther </a:t>
            </a:r>
            <a:r>
              <a:rPr sz="2600" b="1" dirty="0">
                <a:solidFill>
                  <a:srgbClr val="0C0E0E"/>
                </a:solidFill>
                <a:cs typeface="Arial"/>
              </a:rPr>
              <a:t>4:14 </a:t>
            </a:r>
            <a:r>
              <a:rPr sz="2600" spc="10" dirty="0">
                <a:solidFill>
                  <a:srgbClr val="838785"/>
                </a:solidFill>
                <a:cs typeface="Arial"/>
              </a:rPr>
              <a:t>• 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"For </a:t>
            </a:r>
            <a:r>
              <a:rPr sz="2600" i="1" spc="-40" dirty="0">
                <a:solidFill>
                  <a:srgbClr val="0C0E0E"/>
                </a:solidFill>
                <a:cs typeface="Arial"/>
              </a:rPr>
              <a:t>if </a:t>
            </a:r>
            <a:r>
              <a:rPr sz="2600" i="1" spc="-10" dirty="0">
                <a:solidFill>
                  <a:srgbClr val="0C0E0E"/>
                </a:solidFill>
                <a:cs typeface="Arial"/>
              </a:rPr>
              <a:t>tho</a:t>
            </a:r>
            <a:r>
              <a:rPr sz="2600" i="1" spc="-10" dirty="0">
                <a:solidFill>
                  <a:srgbClr val="5D605E"/>
                </a:solidFill>
                <a:cs typeface="Arial"/>
              </a:rPr>
              <a:t>u 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altogether</a:t>
            </a:r>
            <a:r>
              <a:rPr sz="2600" i="1" spc="-30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50" dirty="0">
                <a:solidFill>
                  <a:srgbClr val="0C0E0E"/>
                </a:solidFill>
                <a:cs typeface="Arial"/>
              </a:rPr>
              <a:t>holdest </a:t>
            </a:r>
            <a:r>
              <a:rPr sz="2600" i="1" spc="-20" dirty="0">
                <a:solidFill>
                  <a:srgbClr val="0C0E0E"/>
                </a:solidFill>
                <a:cs typeface="Arial"/>
              </a:rPr>
              <a:t>thy </a:t>
            </a:r>
            <a:r>
              <a:rPr sz="2600" i="1" spc="-75" dirty="0">
                <a:solidFill>
                  <a:srgbClr val="0C0E0E"/>
                </a:solidFill>
                <a:cs typeface="Arial"/>
              </a:rPr>
              <a:t>peace </a:t>
            </a:r>
            <a:r>
              <a:rPr sz="2600" i="1" spc="5" dirty="0">
                <a:solidFill>
                  <a:srgbClr val="0C0E0E"/>
                </a:solidFill>
                <a:cs typeface="Arial"/>
              </a:rPr>
              <a:t>at </a:t>
            </a:r>
            <a:r>
              <a:rPr sz="2600" i="1" spc="-40" dirty="0">
                <a:solidFill>
                  <a:srgbClr val="0C0E0E"/>
                </a:solidFill>
                <a:cs typeface="Arial"/>
              </a:rPr>
              <a:t>this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25" dirty="0">
                <a:solidFill>
                  <a:srgbClr val="0C0E0E"/>
                </a:solidFill>
                <a:cs typeface="Arial"/>
              </a:rPr>
              <a:t>time,</a:t>
            </a:r>
            <a:r>
              <a:rPr lang="en-US" sz="2600" i="1" spc="-25" dirty="0">
                <a:solidFill>
                  <a:srgbClr val="A7A3A0"/>
                </a:solidFill>
                <a:cs typeface="Arial"/>
              </a:rPr>
              <a:t> </a:t>
            </a:r>
            <a:r>
              <a:rPr sz="2600" i="1" spc="-25" dirty="0">
                <a:solidFill>
                  <a:srgbClr val="1F211F"/>
                </a:solidFill>
                <a:cs typeface="Arial"/>
              </a:rPr>
              <a:t>then </a:t>
            </a:r>
            <a:r>
              <a:rPr sz="2600" i="1" spc="-30" dirty="0">
                <a:solidFill>
                  <a:srgbClr val="0C0E0E"/>
                </a:solidFill>
                <a:cs typeface="Arial"/>
              </a:rPr>
              <a:t>shall </a:t>
            </a:r>
            <a:r>
              <a:rPr sz="2600" i="1" spc="-40" dirty="0">
                <a:solidFill>
                  <a:srgbClr val="0C0E0E"/>
                </a:solidFill>
                <a:cs typeface="Arial"/>
              </a:rPr>
              <a:t>there 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 </a:t>
            </a:r>
            <a:r>
              <a:rPr sz="2600" b="1" i="1" u="heavy" spc="1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enlargement</a:t>
            </a:r>
            <a:r>
              <a:rPr sz="2600" b="1" i="1" spc="95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600" i="1" spc="-40" dirty="0">
                <a:solidFill>
                  <a:srgbClr val="0C0E0E"/>
                </a:solidFill>
                <a:cs typeface="Arial"/>
              </a:rPr>
              <a:t>and</a:t>
            </a:r>
            <a:r>
              <a:rPr sz="2600" i="1" spc="40" dirty="0">
                <a:solidFill>
                  <a:srgbClr val="0C0E0E"/>
                </a:solidFill>
                <a:cs typeface="Arial"/>
              </a:rPr>
              <a:t> </a:t>
            </a:r>
            <a:r>
              <a:rPr sz="2600" b="1" i="1" u="heavy" spc="1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deliverance</a:t>
            </a:r>
            <a:r>
              <a:rPr sz="2600" b="1" i="1" spc="9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600" i="1" spc="-45" dirty="0">
                <a:solidFill>
                  <a:srgbClr val="0C0E0E"/>
                </a:solidFill>
                <a:cs typeface="Arial"/>
              </a:rPr>
              <a:t>arise</a:t>
            </a:r>
            <a:r>
              <a:rPr sz="2600" i="1" spc="5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5" dirty="0">
                <a:solidFill>
                  <a:srgbClr val="0C0E0E"/>
                </a:solidFill>
                <a:cs typeface="Arial"/>
              </a:rPr>
              <a:t>to</a:t>
            </a:r>
            <a:r>
              <a:rPr sz="2600" i="1" spc="-30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the</a:t>
            </a:r>
            <a:r>
              <a:rPr sz="2600" i="1" spc="-55" dirty="0">
                <a:solidFill>
                  <a:srgbClr val="0C0E0E"/>
                </a:solidFill>
                <a:cs typeface="Arial"/>
              </a:rPr>
              <a:t> </a:t>
            </a:r>
            <a:r>
              <a:rPr sz="2600" b="1" u="heavy" spc="-5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Jews</a:t>
            </a:r>
            <a:r>
              <a:rPr sz="2600" b="1" spc="-35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5" dirty="0">
                <a:solidFill>
                  <a:srgbClr val="0C0E0E"/>
                </a:solidFill>
                <a:cs typeface="Arial"/>
              </a:rPr>
              <a:t>from</a:t>
            </a:r>
            <a:r>
              <a:rPr sz="2600" i="1" spc="15" dirty="0">
                <a:solidFill>
                  <a:srgbClr val="0C0E0E"/>
                </a:solidFill>
                <a:cs typeface="Arial"/>
              </a:rPr>
              <a:t> </a:t>
            </a:r>
            <a:r>
              <a:rPr sz="2600" b="1" i="1" u="heavy" spc="1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another</a:t>
            </a:r>
            <a:r>
              <a:rPr sz="2600" b="1" i="1" spc="45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600" i="1" spc="-55" dirty="0">
                <a:solidFill>
                  <a:srgbClr val="0C0E0E"/>
                </a:solidFill>
                <a:cs typeface="Arial"/>
              </a:rPr>
              <a:t>place;</a:t>
            </a:r>
            <a:r>
              <a:rPr sz="2600" i="1" spc="35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but</a:t>
            </a:r>
            <a:r>
              <a:rPr sz="2600" i="1" spc="45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thou</a:t>
            </a:r>
            <a:r>
              <a:rPr sz="2600" i="1" spc="65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and</a:t>
            </a:r>
            <a:r>
              <a:rPr sz="2600" i="1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30" dirty="0">
                <a:solidFill>
                  <a:srgbClr val="0C0E0E"/>
                </a:solidFill>
                <a:cs typeface="Arial"/>
              </a:rPr>
              <a:t>thy</a:t>
            </a:r>
            <a:r>
              <a:rPr sz="2600" i="1" spc="35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40" dirty="0">
                <a:solidFill>
                  <a:srgbClr val="0C0E0E"/>
                </a:solidFill>
                <a:cs typeface="Arial"/>
              </a:rPr>
              <a:t>father's</a:t>
            </a:r>
            <a:r>
              <a:rPr sz="2600" i="1" spc="70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45" dirty="0">
                <a:solidFill>
                  <a:srgbClr val="0C0E0E"/>
                </a:solidFill>
                <a:cs typeface="Arial"/>
              </a:rPr>
              <a:t>ho</a:t>
            </a:r>
            <a:r>
              <a:rPr lang="en-US" sz="2600" i="1" spc="-45" dirty="0">
                <a:solidFill>
                  <a:srgbClr val="0C0E0E"/>
                </a:solidFill>
                <a:cs typeface="Arial"/>
              </a:rPr>
              <a:t>u</a:t>
            </a:r>
            <a:r>
              <a:rPr sz="2600" i="1" spc="-45" dirty="0">
                <a:solidFill>
                  <a:srgbClr val="0C0E0E"/>
                </a:solidFill>
                <a:cs typeface="Arial"/>
              </a:rPr>
              <a:t>se</a:t>
            </a:r>
            <a:r>
              <a:rPr sz="2600" i="1" spc="-40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30" dirty="0">
                <a:solidFill>
                  <a:srgbClr val="0C0E0E"/>
                </a:solidFill>
                <a:cs typeface="Arial"/>
              </a:rPr>
              <a:t>shall </a:t>
            </a:r>
            <a:r>
              <a:rPr sz="2600" i="1" spc="-55" dirty="0">
                <a:solidFill>
                  <a:srgbClr val="0C0E0E"/>
                </a:solidFill>
                <a:cs typeface="Arial"/>
              </a:rPr>
              <a:t>be </a:t>
            </a:r>
            <a:r>
              <a:rPr sz="2600" i="1" spc="-60" dirty="0">
                <a:solidFill>
                  <a:srgbClr val="0C0E0E"/>
                </a:solidFill>
                <a:cs typeface="Arial"/>
              </a:rPr>
              <a:t>destroyed:</a:t>
            </a:r>
            <a:r>
              <a:rPr sz="2600" i="1" spc="-55" dirty="0">
                <a:solidFill>
                  <a:srgbClr val="0C0E0E"/>
                </a:solidFill>
                <a:cs typeface="Arial"/>
              </a:rPr>
              <a:t> </a:t>
            </a:r>
            <a:r>
              <a:rPr sz="2600" i="1" spc="-45" dirty="0">
                <a:solidFill>
                  <a:srgbClr val="0C0E0E"/>
                </a:solidFill>
                <a:cs typeface="Arial"/>
              </a:rPr>
              <a:t>and </a:t>
            </a:r>
            <a:r>
              <a:rPr sz="2600" i="1" spc="-25" dirty="0">
                <a:solidFill>
                  <a:srgbClr val="0C0E0E"/>
                </a:solidFill>
                <a:cs typeface="Arial"/>
              </a:rPr>
              <a:t>who </a:t>
            </a:r>
            <a:r>
              <a:rPr sz="2600" i="1" spc="-35" dirty="0">
                <a:solidFill>
                  <a:srgbClr val="0C0E0E"/>
                </a:solidFill>
                <a:cs typeface="Arial"/>
              </a:rPr>
              <a:t>knoweth</a:t>
            </a:r>
            <a:r>
              <a:rPr sz="2600" i="1" spc="-30" dirty="0">
                <a:solidFill>
                  <a:srgbClr val="0C0E0E"/>
                </a:solidFill>
                <a:cs typeface="Arial"/>
              </a:rPr>
              <a:t> </a:t>
            </a:r>
            <a:r>
              <a:rPr sz="2600" b="1" i="1" u="heavy" spc="1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whether thou </a:t>
            </a:r>
            <a:r>
              <a:rPr sz="2600" b="1" i="1" u="heavy" spc="3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art </a:t>
            </a:r>
            <a:r>
              <a:rPr sz="2600" b="1" i="1" u="heavy" spc="2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come </a:t>
            </a:r>
            <a:r>
              <a:rPr sz="2600" b="1" i="1" u="heavy" spc="1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to </a:t>
            </a:r>
            <a:r>
              <a:rPr sz="2600" b="1" i="1" u="heavy" spc="3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the </a:t>
            </a:r>
            <a:r>
              <a:rPr sz="2600" b="1" i="1" u="heavy" spc="1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kin</a:t>
            </a:r>
            <a:r>
              <a:rPr lang="en-US" sz="2600" b="1" i="1" u="heavy" spc="2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g</a:t>
            </a:r>
            <a:r>
              <a:rPr sz="2600" b="1" i="1" u="heavy" spc="4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dom</a:t>
            </a:r>
            <a:r>
              <a:rPr sz="2600" b="1" i="1" u="heavy" spc="5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 </a:t>
            </a:r>
            <a:r>
              <a:rPr lang="en-US" sz="2600" b="1" i="1" u="heavy" spc="5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f</a:t>
            </a:r>
            <a:r>
              <a:rPr sz="2600" b="1" i="1" u="heavy" spc="2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or </a:t>
            </a:r>
            <a:r>
              <a:rPr sz="2600" b="1" i="1" u="heavy" spc="-1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such </a:t>
            </a:r>
            <a:r>
              <a:rPr sz="2600" b="1" i="1" u="heavy" spc="-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a</a:t>
            </a:r>
            <a:r>
              <a:rPr sz="2600" b="1" i="1" u="heavy" spc="26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 </a:t>
            </a:r>
            <a:r>
              <a:rPr sz="2600" b="1" i="1" u="heavy" spc="3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time </a:t>
            </a:r>
            <a:r>
              <a:rPr lang="en-US" sz="2600" b="1" i="1" u="heavy" spc="3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a</a:t>
            </a:r>
            <a:r>
              <a:rPr sz="2600" b="1" i="1" u="heavy" spc="3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s </a:t>
            </a:r>
            <a:r>
              <a:rPr sz="2600" b="1" i="1" u="heavy" spc="-6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this?</a:t>
            </a:r>
            <a:r>
              <a:rPr sz="2600" b="1" i="1" spc="-6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"</a:t>
            </a:r>
            <a:endParaRPr lang="en-US" sz="2600" b="1" i="1" spc="-65" dirty="0">
              <a:solidFill>
                <a:srgbClr val="0C0E0E"/>
              </a:solidFill>
              <a:uFill>
                <a:solidFill>
                  <a:srgbClr val="0C0E0E"/>
                </a:solidFill>
              </a:uFill>
              <a:cs typeface="Times New Roman"/>
            </a:endParaRPr>
          </a:p>
          <a:p>
            <a:pPr marL="20320">
              <a:spcBef>
                <a:spcPts val="730"/>
              </a:spcBef>
            </a:pPr>
            <a:endParaRPr lang="en-US" sz="900" b="1" spc="-35" dirty="0">
              <a:solidFill>
                <a:srgbClr val="0C0E0E"/>
              </a:solidFill>
              <a:cs typeface="Arial"/>
            </a:endParaRPr>
          </a:p>
          <a:p>
            <a:pPr marL="20320">
              <a:spcBef>
                <a:spcPts val="730"/>
              </a:spcBef>
            </a:pPr>
            <a:r>
              <a:rPr sz="2600" b="1" spc="-35" dirty="0">
                <a:solidFill>
                  <a:srgbClr val="0C0E0E"/>
                </a:solidFill>
                <a:cs typeface="Arial"/>
              </a:rPr>
              <a:t>Special</a:t>
            </a:r>
            <a:r>
              <a:rPr sz="2600" b="1" spc="-20" dirty="0">
                <a:solidFill>
                  <a:srgbClr val="0C0E0E"/>
                </a:solidFill>
                <a:cs typeface="Arial"/>
              </a:rPr>
              <a:t> </a:t>
            </a:r>
            <a:r>
              <a:rPr sz="2600" b="1" spc="-25" dirty="0">
                <a:solidFill>
                  <a:srgbClr val="0C0E0E"/>
                </a:solidFill>
                <a:cs typeface="Arial"/>
              </a:rPr>
              <a:t>Features:</a:t>
            </a:r>
            <a:endParaRPr sz="2600" dirty="0">
              <a:cs typeface="Arial"/>
            </a:endParaRPr>
          </a:p>
          <a:p>
            <a:pPr marL="406400" lvl="1" indent="-205740">
              <a:spcBef>
                <a:spcPts val="190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spc="-10" dirty="0">
                <a:solidFill>
                  <a:srgbClr val="0C0E0E"/>
                </a:solidFill>
                <a:cs typeface="Arial"/>
              </a:rPr>
              <a:t>This</a:t>
            </a:r>
            <a:r>
              <a:rPr sz="2600" spc="-1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25" dirty="0">
                <a:solidFill>
                  <a:srgbClr val="0C0E0E"/>
                </a:solidFill>
                <a:cs typeface="Arial"/>
              </a:rPr>
              <a:t>story</a:t>
            </a:r>
            <a:r>
              <a:rPr sz="2600" spc="6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30" dirty="0">
                <a:solidFill>
                  <a:srgbClr val="0C0E0E"/>
                </a:solidFill>
                <a:cs typeface="Arial"/>
              </a:rPr>
              <a:t>fits</a:t>
            </a:r>
            <a:r>
              <a:rPr sz="2600" spc="-3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25" dirty="0">
                <a:solidFill>
                  <a:srgbClr val="0C0E0E"/>
                </a:solidFill>
                <a:cs typeface="Arial"/>
              </a:rPr>
              <a:t>between</a:t>
            </a:r>
            <a:r>
              <a:rPr sz="2600" spc="114" dirty="0">
                <a:solidFill>
                  <a:srgbClr val="0C0E0E"/>
                </a:solidFill>
                <a:cs typeface="Arial"/>
              </a:rPr>
              <a:t> </a:t>
            </a:r>
            <a:r>
              <a:rPr sz="2600" b="1" u="heavy" spc="-5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Ezra</a:t>
            </a:r>
            <a:r>
              <a:rPr sz="2600" b="1" spc="60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600" spc="-15" dirty="0">
                <a:solidFill>
                  <a:srgbClr val="0C0E0E"/>
                </a:solidFill>
                <a:cs typeface="Arial"/>
              </a:rPr>
              <a:t>Ch.</a:t>
            </a:r>
            <a:r>
              <a:rPr sz="2600" spc="-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25" dirty="0">
                <a:solidFill>
                  <a:srgbClr val="0C0E0E"/>
                </a:solidFill>
                <a:cs typeface="Arial"/>
              </a:rPr>
              <a:t>6</a:t>
            </a:r>
            <a:r>
              <a:rPr sz="2600" spc="-10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20" dirty="0">
                <a:solidFill>
                  <a:srgbClr val="0C0E0E"/>
                </a:solidFill>
                <a:cs typeface="Arial"/>
              </a:rPr>
              <a:t>and</a:t>
            </a:r>
            <a:r>
              <a:rPr sz="2600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-10" dirty="0">
                <a:solidFill>
                  <a:srgbClr val="0C0E0E"/>
                </a:solidFill>
                <a:cs typeface="Arial"/>
              </a:rPr>
              <a:t>Ch.</a:t>
            </a:r>
            <a:r>
              <a:rPr sz="2600" spc="-2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35" dirty="0">
                <a:solidFill>
                  <a:srgbClr val="0C0E0E"/>
                </a:solidFill>
                <a:cs typeface="Arial"/>
              </a:rPr>
              <a:t>7</a:t>
            </a:r>
            <a:endParaRPr sz="2600" dirty="0">
              <a:cs typeface="Arial"/>
            </a:endParaRPr>
          </a:p>
          <a:p>
            <a:pPr marL="406400" lvl="1" indent="-205740">
              <a:spcBef>
                <a:spcPts val="195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spc="45" dirty="0">
                <a:solidFill>
                  <a:srgbClr val="0C0E0E"/>
                </a:solidFill>
                <a:cs typeface="Arial"/>
              </a:rPr>
              <a:t>Main</a:t>
            </a:r>
            <a:r>
              <a:rPr sz="2600" spc="-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15" dirty="0">
                <a:solidFill>
                  <a:srgbClr val="0C0E0E"/>
                </a:solidFill>
                <a:cs typeface="Arial"/>
              </a:rPr>
              <a:t>characte</a:t>
            </a:r>
            <a:r>
              <a:rPr sz="2600" spc="10" dirty="0">
                <a:solidFill>
                  <a:srgbClr val="3F4241"/>
                </a:solidFill>
                <a:cs typeface="Arial"/>
              </a:rPr>
              <a:t>r</a:t>
            </a:r>
            <a:r>
              <a:rPr sz="2600" spc="15" dirty="0">
                <a:solidFill>
                  <a:srgbClr val="0C0E0E"/>
                </a:solidFill>
                <a:cs typeface="Arial"/>
              </a:rPr>
              <a:t>s</a:t>
            </a:r>
            <a:r>
              <a:rPr sz="2600" spc="-70" dirty="0">
                <a:solidFill>
                  <a:srgbClr val="0C0E0E"/>
                </a:solidFill>
                <a:cs typeface="Arial"/>
              </a:rPr>
              <a:t> </a:t>
            </a:r>
            <a:r>
              <a:rPr sz="2600" dirty="0">
                <a:solidFill>
                  <a:srgbClr val="1F211F"/>
                </a:solidFill>
                <a:cs typeface="Arial"/>
              </a:rPr>
              <a:t>i</a:t>
            </a:r>
            <a:r>
              <a:rPr sz="2600" spc="20" dirty="0">
                <a:solidFill>
                  <a:srgbClr val="1F211F"/>
                </a:solidFill>
                <a:cs typeface="Arial"/>
              </a:rPr>
              <a:t>n</a:t>
            </a:r>
            <a:r>
              <a:rPr sz="2600" spc="95" dirty="0">
                <a:solidFill>
                  <a:srgbClr val="1F211F"/>
                </a:solidFill>
                <a:cs typeface="Arial"/>
              </a:rPr>
              <a:t> </a:t>
            </a:r>
            <a:r>
              <a:rPr sz="2600" spc="15" dirty="0">
                <a:solidFill>
                  <a:srgbClr val="0C0E0E"/>
                </a:solidFill>
                <a:cs typeface="Arial"/>
              </a:rPr>
              <a:t>thi</a:t>
            </a:r>
            <a:r>
              <a:rPr sz="2600" spc="30" dirty="0">
                <a:solidFill>
                  <a:srgbClr val="0C0E0E"/>
                </a:solidFill>
                <a:cs typeface="Arial"/>
              </a:rPr>
              <a:t>s</a:t>
            </a:r>
            <a:r>
              <a:rPr sz="2600" spc="1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30" dirty="0">
                <a:solidFill>
                  <a:srgbClr val="0C0E0E"/>
                </a:solidFill>
                <a:cs typeface="Arial"/>
              </a:rPr>
              <a:t>s</a:t>
            </a:r>
            <a:r>
              <a:rPr sz="2600" spc="15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30" dirty="0">
                <a:solidFill>
                  <a:srgbClr val="0C0E0E"/>
                </a:solidFill>
                <a:cs typeface="Arial"/>
              </a:rPr>
              <a:t>ory</a:t>
            </a:r>
            <a:r>
              <a:rPr sz="2600" spc="15" dirty="0">
                <a:solidFill>
                  <a:srgbClr val="313131"/>
                </a:solidFill>
                <a:cs typeface="Arial"/>
              </a:rPr>
              <a:t>:</a:t>
            </a:r>
            <a:endParaRPr sz="2600" dirty="0">
              <a:cs typeface="Arial"/>
            </a:endParaRPr>
          </a:p>
          <a:p>
            <a:pPr marL="865505" indent="-457200">
              <a:spcBef>
                <a:spcPts val="145"/>
              </a:spcBef>
              <a:buFont typeface="Wingdings" panose="05000000000000000000" pitchFamily="2" charset="2"/>
              <a:buChar char="§"/>
            </a:pPr>
            <a:r>
              <a:rPr sz="2600" dirty="0"/>
              <a:t>King Ahaseurus</a:t>
            </a:r>
          </a:p>
          <a:p>
            <a:pPr marL="865505" indent="-457200">
              <a:spcBef>
                <a:spcPts val="145"/>
              </a:spcBef>
              <a:buFont typeface="Wingdings" panose="05000000000000000000" pitchFamily="2" charset="2"/>
              <a:buChar char="§"/>
            </a:pPr>
            <a:r>
              <a:rPr sz="2600" dirty="0"/>
              <a:t>Vashti</a:t>
            </a:r>
          </a:p>
          <a:p>
            <a:pPr marL="865505" indent="-457200">
              <a:spcBef>
                <a:spcPts val="145"/>
              </a:spcBef>
              <a:buFont typeface="Wingdings" panose="05000000000000000000" pitchFamily="2" charset="2"/>
              <a:buChar char="§"/>
            </a:pPr>
            <a:r>
              <a:rPr sz="2600" dirty="0"/>
              <a:t>Esther</a:t>
            </a:r>
          </a:p>
          <a:p>
            <a:pPr marL="865505" indent="-457200">
              <a:spcBef>
                <a:spcPts val="145"/>
              </a:spcBef>
              <a:buFont typeface="Wingdings" panose="05000000000000000000" pitchFamily="2" charset="2"/>
              <a:buChar char="§"/>
            </a:pPr>
            <a:r>
              <a:rPr sz="2600" dirty="0"/>
              <a:t>Mordecai</a:t>
            </a:r>
          </a:p>
          <a:p>
            <a:pPr marL="865505" indent="-457200">
              <a:spcBef>
                <a:spcPts val="145"/>
              </a:spcBef>
              <a:buFont typeface="Wingdings" panose="05000000000000000000" pitchFamily="2" charset="2"/>
              <a:buChar char="§"/>
            </a:pPr>
            <a:r>
              <a:rPr sz="2600" dirty="0"/>
              <a:t>Haman</a:t>
            </a:r>
          </a:p>
          <a:p>
            <a:pPr marL="594995" marR="2331085" lvl="1" indent="-391160">
              <a:spcBef>
                <a:spcPts val="105"/>
              </a:spcBef>
              <a:buChar char="•"/>
              <a:tabLst>
                <a:tab pos="403860" algn="l"/>
                <a:tab pos="404495" algn="l"/>
              </a:tabLst>
            </a:pPr>
            <a:r>
              <a:rPr sz="2600" spc="15" dirty="0">
                <a:solidFill>
                  <a:srgbClr val="0C0E0E"/>
                </a:solidFill>
                <a:cs typeface="Arial"/>
              </a:rPr>
              <a:t>In </a:t>
            </a:r>
            <a:r>
              <a:rPr sz="2600" spc="20" dirty="0">
                <a:solidFill>
                  <a:srgbClr val="0C0E0E"/>
                </a:solidFill>
                <a:cs typeface="Arial"/>
              </a:rPr>
              <a:t>this </a:t>
            </a:r>
            <a:r>
              <a:rPr sz="2600" spc="35" dirty="0">
                <a:solidFill>
                  <a:srgbClr val="0C0E0E"/>
                </a:solidFill>
                <a:cs typeface="Arial"/>
              </a:rPr>
              <a:t>book, </a:t>
            </a:r>
            <a:r>
              <a:rPr sz="2600" spc="40" dirty="0">
                <a:solidFill>
                  <a:srgbClr val="0C0E0E"/>
                </a:solidFill>
                <a:cs typeface="Arial"/>
              </a:rPr>
              <a:t>we </a:t>
            </a:r>
            <a:r>
              <a:rPr sz="2600" spc="10" dirty="0">
                <a:solidFill>
                  <a:srgbClr val="0C0E0E"/>
                </a:solidFill>
                <a:cs typeface="Arial"/>
              </a:rPr>
              <a:t>learn </a:t>
            </a:r>
            <a:r>
              <a:rPr sz="2600" spc="45" dirty="0">
                <a:solidFill>
                  <a:srgbClr val="0C0E0E"/>
                </a:solidFill>
                <a:cs typeface="Arial"/>
              </a:rPr>
              <a:t>about </a:t>
            </a:r>
            <a:r>
              <a:rPr sz="2600" spc="30" dirty="0">
                <a:solidFill>
                  <a:srgbClr val="0C0E0E"/>
                </a:solidFill>
                <a:cs typeface="Arial"/>
              </a:rPr>
              <a:t>the </a:t>
            </a:r>
            <a:r>
              <a:rPr sz="2600" b="1" u="heavy" spc="3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Providence</a:t>
            </a:r>
            <a:r>
              <a:rPr sz="2600" b="1" spc="35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2600" spc="30" dirty="0">
                <a:solidFill>
                  <a:srgbClr val="0C0E0E"/>
                </a:solidFill>
                <a:cs typeface="Arial"/>
              </a:rPr>
              <a:t>of </a:t>
            </a:r>
            <a:r>
              <a:rPr sz="2600" spc="35" dirty="0">
                <a:solidFill>
                  <a:srgbClr val="0C0E0E"/>
                </a:solidFill>
                <a:cs typeface="Arial"/>
              </a:rPr>
              <a:t>God</a:t>
            </a:r>
            <a:r>
              <a:rPr lang="en-US" sz="2600" spc="35" dirty="0">
                <a:solidFill>
                  <a:srgbClr val="0C0E0E"/>
                </a:solidFill>
                <a:cs typeface="Arial"/>
              </a:rPr>
              <a:t>:</a:t>
            </a:r>
            <a:endParaRPr lang="en-US" sz="2600" spc="-250" dirty="0">
              <a:solidFill>
                <a:srgbClr val="0C0E0E"/>
              </a:solidFill>
              <a:cs typeface="Arial"/>
            </a:endParaRPr>
          </a:p>
          <a:p>
            <a:pPr marL="1052195" marR="4312285" lvl="1" indent="-457200">
              <a:spcBef>
                <a:spcPts val="50"/>
              </a:spcBef>
              <a:buFont typeface="Wingdings" panose="05000000000000000000" pitchFamily="2" charset="2"/>
              <a:buChar char="ü"/>
              <a:tabLst>
                <a:tab pos="403860" algn="l"/>
                <a:tab pos="404495" algn="l"/>
              </a:tabLst>
            </a:pPr>
            <a:r>
              <a:rPr sz="2600" spc="40" dirty="0">
                <a:solidFill>
                  <a:srgbClr val="0C0E0E"/>
                </a:solidFill>
                <a:cs typeface="Arial"/>
              </a:rPr>
              <a:t>God places</a:t>
            </a:r>
          </a:p>
          <a:p>
            <a:pPr marL="1052195" marR="4312285" indent="-457200"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sz="2600" spc="40" dirty="0">
                <a:solidFill>
                  <a:srgbClr val="0C0E0E"/>
                </a:solidFill>
                <a:cs typeface="Arial"/>
              </a:rPr>
              <a:t>God provides  </a:t>
            </a:r>
            <a:endParaRPr lang="en-US" sz="2600" spc="40" dirty="0">
              <a:solidFill>
                <a:srgbClr val="0C0E0E"/>
              </a:solidFill>
              <a:cs typeface="Arial"/>
            </a:endParaRPr>
          </a:p>
          <a:p>
            <a:pPr marL="1052195" marR="4312285" indent="-457200"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sz="2600" spc="25" dirty="0">
                <a:solidFill>
                  <a:srgbClr val="0C0E0E"/>
                </a:solidFill>
                <a:cs typeface="Arial"/>
              </a:rPr>
              <a:t>God</a:t>
            </a:r>
            <a:r>
              <a:rPr sz="2600" spc="-15" dirty="0">
                <a:solidFill>
                  <a:srgbClr val="0C0E0E"/>
                </a:solidFill>
                <a:cs typeface="Arial"/>
              </a:rPr>
              <a:t> </a:t>
            </a:r>
            <a:r>
              <a:rPr sz="2600" spc="25" dirty="0">
                <a:solidFill>
                  <a:srgbClr val="0C0E0E"/>
                </a:solidFill>
                <a:cs typeface="Arial"/>
              </a:rPr>
              <a:t>protects</a:t>
            </a:r>
            <a:endParaRPr sz="2600" dirty="0">
              <a:cs typeface="Arial"/>
            </a:endParaRPr>
          </a:p>
          <a:p>
            <a:pPr marL="1052195" marR="4260215" indent="-457200">
              <a:spcBef>
                <a:spcPts val="25"/>
              </a:spcBef>
              <a:buFont typeface="Wingdings" panose="05000000000000000000" pitchFamily="2" charset="2"/>
              <a:buChar char="ü"/>
            </a:pPr>
            <a:r>
              <a:rPr sz="2600" spc="25" dirty="0">
                <a:solidFill>
                  <a:srgbClr val="0C0E0E"/>
                </a:solidFill>
                <a:cs typeface="Arial"/>
              </a:rPr>
              <a:t>God </a:t>
            </a:r>
            <a:r>
              <a:rPr sz="2600" spc="10" dirty="0">
                <a:solidFill>
                  <a:srgbClr val="0C0E0E"/>
                </a:solidFill>
                <a:cs typeface="Arial"/>
              </a:rPr>
              <a:t>prevents </a:t>
            </a:r>
            <a:r>
              <a:rPr sz="2600" spc="15" dirty="0">
                <a:solidFill>
                  <a:srgbClr val="0C0E0E"/>
                </a:solidFill>
                <a:cs typeface="Arial"/>
              </a:rPr>
              <a:t> </a:t>
            </a:r>
            <a:endParaRPr lang="en-US" sz="2600" spc="15" dirty="0">
              <a:solidFill>
                <a:srgbClr val="0C0E0E"/>
              </a:solidFill>
              <a:cs typeface="Arial"/>
            </a:endParaRPr>
          </a:p>
          <a:p>
            <a:pPr marL="1052195" marR="4260215" indent="-457200">
              <a:spcBef>
                <a:spcPts val="25"/>
              </a:spcBef>
              <a:buFont typeface="Wingdings" panose="05000000000000000000" pitchFamily="2" charset="2"/>
              <a:buChar char="ü"/>
            </a:pPr>
            <a:r>
              <a:rPr sz="2600" spc="25" dirty="0">
                <a:solidFill>
                  <a:srgbClr val="0C0E0E"/>
                </a:solidFill>
                <a:cs typeface="Arial"/>
              </a:rPr>
              <a:t>God</a:t>
            </a:r>
            <a:r>
              <a:rPr sz="2600" spc="-55" dirty="0">
                <a:solidFill>
                  <a:srgbClr val="0C0E0E"/>
                </a:solidFill>
                <a:cs typeface="Arial"/>
              </a:rPr>
              <a:t> </a:t>
            </a:r>
            <a:r>
              <a:rPr sz="2600" dirty="0">
                <a:solidFill>
                  <a:srgbClr val="0C0E0E"/>
                </a:solidFill>
                <a:cs typeface="Arial"/>
              </a:rPr>
              <a:t>preserves</a:t>
            </a:r>
            <a:endParaRPr sz="2600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F6FB5-5D7D-4721-AAA8-82976CF925CB}"/>
              </a:ext>
            </a:extLst>
          </p:cNvPr>
          <p:cNvSpPr/>
          <p:nvPr/>
        </p:nvSpPr>
        <p:spPr>
          <a:xfrm>
            <a:off x="-23004" y="990600"/>
            <a:ext cx="13411200" cy="2362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99AC1-446D-452D-9CE9-2DC89A688F0F}"/>
              </a:ext>
            </a:extLst>
          </p:cNvPr>
          <p:cNvSpPr/>
          <p:nvPr/>
        </p:nvSpPr>
        <p:spPr>
          <a:xfrm>
            <a:off x="0" y="3276600"/>
            <a:ext cx="13411200" cy="3352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4C89A-B4FE-4C0D-9876-4FE341A22D7F}"/>
              </a:ext>
            </a:extLst>
          </p:cNvPr>
          <p:cNvSpPr/>
          <p:nvPr/>
        </p:nvSpPr>
        <p:spPr>
          <a:xfrm>
            <a:off x="0" y="6629400"/>
            <a:ext cx="13411200" cy="2971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91099" y="461264"/>
            <a:ext cx="23907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Ezra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Nehemiah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/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Esther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A27327-1E78-4D49-86D0-DC39F93F6D03}"/>
              </a:ext>
            </a:extLst>
          </p:cNvPr>
          <p:cNvSpPr txBox="1"/>
          <p:nvPr/>
        </p:nvSpPr>
        <p:spPr>
          <a:xfrm>
            <a:off x="228600" y="914400"/>
            <a:ext cx="13030200" cy="388760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745"/>
              </a:spcBef>
            </a:pPr>
            <a:r>
              <a:rPr sz="3200" b="1" spc="-25" dirty="0">
                <a:solidFill>
                  <a:srgbClr val="0C0E0E"/>
                </a:solidFill>
                <a:cs typeface="Arial"/>
              </a:rPr>
              <a:t>Christ</a:t>
            </a:r>
            <a:r>
              <a:rPr sz="3200" b="1" spc="5" dirty="0">
                <a:solidFill>
                  <a:srgbClr val="0C0E0E"/>
                </a:solidFill>
                <a:cs typeface="Arial"/>
              </a:rPr>
              <a:t> </a:t>
            </a:r>
            <a:r>
              <a:rPr sz="3200" b="1" spc="-20" dirty="0">
                <a:solidFill>
                  <a:srgbClr val="0C0E0E"/>
                </a:solidFill>
                <a:cs typeface="Arial"/>
              </a:rPr>
              <a:t>In</a:t>
            </a:r>
            <a:r>
              <a:rPr sz="3200" b="1" spc="50" dirty="0">
                <a:solidFill>
                  <a:srgbClr val="0C0E0E"/>
                </a:solidFill>
                <a:cs typeface="Arial"/>
              </a:rPr>
              <a:t> </a:t>
            </a:r>
            <a:r>
              <a:rPr sz="3200" b="1" dirty="0">
                <a:solidFill>
                  <a:srgbClr val="0C0E0E"/>
                </a:solidFill>
                <a:cs typeface="Arial"/>
              </a:rPr>
              <a:t>The</a:t>
            </a:r>
            <a:r>
              <a:rPr sz="3200" b="1" spc="-50" dirty="0">
                <a:solidFill>
                  <a:srgbClr val="0C0E0E"/>
                </a:solidFill>
                <a:cs typeface="Arial"/>
              </a:rPr>
              <a:t> </a:t>
            </a:r>
            <a:r>
              <a:rPr sz="3200" b="1" spc="-25" dirty="0">
                <a:solidFill>
                  <a:srgbClr val="0C0E0E"/>
                </a:solidFill>
                <a:cs typeface="Arial"/>
              </a:rPr>
              <a:t>Book:</a:t>
            </a:r>
            <a:endParaRPr sz="3200" dirty="0">
              <a:cs typeface="Arial"/>
            </a:endParaRPr>
          </a:p>
          <a:p>
            <a:pPr marL="534670" lvl="2" indent="-130175">
              <a:lnSpc>
                <a:spcPct val="150000"/>
              </a:lnSpc>
              <a:buSzPct val="95000"/>
              <a:buFont typeface="Arial"/>
              <a:buAutoNum type="arabicPeriod"/>
              <a:tabLst>
                <a:tab pos="535305" algn="l"/>
              </a:tabLst>
            </a:pPr>
            <a:r>
              <a:rPr sz="3200" b="1" u="heavy" spc="10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Arial"/>
              </a:rPr>
              <a:t>Mordeca</a:t>
            </a:r>
            <a:r>
              <a:rPr sz="3200" b="1" spc="10" dirty="0">
                <a:solidFill>
                  <a:srgbClr val="0C0E0E"/>
                </a:solidFill>
                <a:cs typeface="Arial"/>
              </a:rPr>
              <a:t>i</a:t>
            </a:r>
            <a:r>
              <a:rPr sz="3200" b="1" spc="-20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20" dirty="0">
                <a:solidFill>
                  <a:srgbClr val="1F211F"/>
                </a:solidFill>
                <a:cs typeface="Arial"/>
              </a:rPr>
              <a:t>pictures</a:t>
            </a:r>
            <a:r>
              <a:rPr sz="3200" spc="15" dirty="0">
                <a:solidFill>
                  <a:srgbClr val="1F211F"/>
                </a:solidFill>
                <a:cs typeface="Arial"/>
              </a:rPr>
              <a:t> </a:t>
            </a:r>
            <a:r>
              <a:rPr sz="3200" spc="5" dirty="0">
                <a:solidFill>
                  <a:srgbClr val="0C0E0E"/>
                </a:solidFill>
                <a:cs typeface="Arial"/>
              </a:rPr>
              <a:t>Chr</a:t>
            </a:r>
            <a:r>
              <a:rPr sz="3200" spc="5" dirty="0">
                <a:solidFill>
                  <a:srgbClr val="5D605E"/>
                </a:solidFill>
                <a:cs typeface="Arial"/>
              </a:rPr>
              <a:t>i</a:t>
            </a:r>
            <a:r>
              <a:rPr sz="3200" spc="5" dirty="0">
                <a:solidFill>
                  <a:srgbClr val="0C0E0E"/>
                </a:solidFill>
                <a:cs typeface="Arial"/>
              </a:rPr>
              <a:t>st</a:t>
            </a:r>
            <a:r>
              <a:rPr sz="3200" spc="7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5" dirty="0">
                <a:solidFill>
                  <a:srgbClr val="0C0E0E"/>
                </a:solidFill>
                <a:cs typeface="Arial"/>
              </a:rPr>
              <a:t>-  </a:t>
            </a:r>
            <a:r>
              <a:rPr sz="3200" spc="175" dirty="0">
                <a:solidFill>
                  <a:srgbClr val="0C0E0E"/>
                </a:solidFill>
                <a:cs typeface="Arial"/>
              </a:rPr>
              <a:t> </a:t>
            </a:r>
            <a:r>
              <a:rPr sz="3200" i="1" spc="40" dirty="0">
                <a:solidFill>
                  <a:srgbClr val="313131"/>
                </a:solidFill>
                <a:cs typeface="Arial"/>
              </a:rPr>
              <a:t>he</a:t>
            </a:r>
            <a:r>
              <a:rPr sz="3200" i="1" spc="-5" dirty="0">
                <a:solidFill>
                  <a:srgbClr val="313131"/>
                </a:solidFill>
                <a:cs typeface="Arial"/>
              </a:rPr>
              <a:t> </a:t>
            </a:r>
            <a:r>
              <a:rPr sz="3200" spc="-5" dirty="0">
                <a:solidFill>
                  <a:srgbClr val="0C0E0E"/>
                </a:solidFill>
                <a:cs typeface="Arial"/>
              </a:rPr>
              <a:t>was</a:t>
            </a:r>
            <a:r>
              <a:rPr sz="3200" spc="-1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5" dirty="0">
                <a:solidFill>
                  <a:srgbClr val="0C0E0E"/>
                </a:solidFill>
                <a:cs typeface="Arial"/>
              </a:rPr>
              <a:t>despised,</a:t>
            </a:r>
            <a:r>
              <a:rPr sz="3200" spc="50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5" dirty="0">
                <a:solidFill>
                  <a:srgbClr val="0C0E0E"/>
                </a:solidFill>
                <a:cs typeface="Arial"/>
              </a:rPr>
              <a:t>but</a:t>
            </a:r>
            <a:r>
              <a:rPr sz="3200" spc="19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15" dirty="0">
                <a:solidFill>
                  <a:srgbClr val="1F211F"/>
                </a:solidFill>
                <a:cs typeface="Arial"/>
              </a:rPr>
              <a:t>finally</a:t>
            </a:r>
            <a:r>
              <a:rPr sz="3200" spc="45" dirty="0">
                <a:solidFill>
                  <a:srgbClr val="1F211F"/>
                </a:solidFill>
                <a:cs typeface="Arial"/>
              </a:rPr>
              <a:t> </a:t>
            </a:r>
            <a:r>
              <a:rPr sz="3200" spc="10" dirty="0">
                <a:solidFill>
                  <a:srgbClr val="0C0E0E"/>
                </a:solidFill>
                <a:cs typeface="Arial"/>
              </a:rPr>
              <a:t>received</a:t>
            </a:r>
            <a:r>
              <a:rPr sz="3200" spc="2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-10" dirty="0">
                <a:solidFill>
                  <a:srgbClr val="0C0E0E"/>
                </a:solidFill>
                <a:cs typeface="Arial"/>
              </a:rPr>
              <a:t>a</a:t>
            </a:r>
            <a:r>
              <a:rPr sz="3200" spc="5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10" dirty="0">
                <a:solidFill>
                  <a:srgbClr val="0C0E0E"/>
                </a:solidFill>
                <a:cs typeface="Arial"/>
              </a:rPr>
              <a:t>place</a:t>
            </a:r>
            <a:r>
              <a:rPr sz="3200" spc="-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10" dirty="0">
                <a:solidFill>
                  <a:srgbClr val="0C0E0E"/>
                </a:solidFill>
                <a:cs typeface="Arial"/>
              </a:rPr>
              <a:t>of</a:t>
            </a:r>
            <a:r>
              <a:rPr sz="3200" spc="40" dirty="0">
                <a:solidFill>
                  <a:srgbClr val="0C0E0E"/>
                </a:solidFill>
                <a:cs typeface="Arial"/>
              </a:rPr>
              <a:t> </a:t>
            </a:r>
            <a:r>
              <a:rPr lang="en-US" sz="3200" spc="-140" dirty="0">
                <a:solidFill>
                  <a:srgbClr val="1F211F"/>
                </a:solidFill>
                <a:cs typeface="Arial"/>
              </a:rPr>
              <a:t>honor</a:t>
            </a:r>
            <a:endParaRPr sz="3200" dirty="0">
              <a:cs typeface="Arial"/>
            </a:endParaRPr>
          </a:p>
          <a:p>
            <a:pPr marL="534035" lvl="2" indent="-131445">
              <a:lnSpc>
                <a:spcPct val="150000"/>
              </a:lnSpc>
              <a:buSzPct val="110000"/>
              <a:buFont typeface="Times New Roman"/>
              <a:buAutoNum type="arabicPeriod"/>
              <a:tabLst>
                <a:tab pos="534670" algn="l"/>
              </a:tabLst>
            </a:pPr>
            <a:r>
              <a:rPr sz="3200" b="1" u="sng" spc="-45" dirty="0">
                <a:solidFill>
                  <a:srgbClr val="0C0E0E"/>
                </a:solidFill>
                <a:cs typeface="Arial"/>
              </a:rPr>
              <a:t>Esther</a:t>
            </a:r>
            <a:r>
              <a:rPr sz="3200" b="1" spc="6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20" dirty="0">
                <a:solidFill>
                  <a:srgbClr val="0C0E0E"/>
                </a:solidFill>
                <a:cs typeface="Arial"/>
              </a:rPr>
              <a:t>pictures</a:t>
            </a:r>
            <a:r>
              <a:rPr sz="3200" spc="30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-30" dirty="0">
                <a:solidFill>
                  <a:srgbClr val="0C0E0E"/>
                </a:solidFill>
                <a:cs typeface="Times New Roman"/>
              </a:rPr>
              <a:t>Chris</a:t>
            </a:r>
            <a:r>
              <a:rPr sz="3200" spc="-30" dirty="0">
                <a:solidFill>
                  <a:srgbClr val="313131"/>
                </a:solidFill>
                <a:cs typeface="Times New Roman"/>
              </a:rPr>
              <a:t>t</a:t>
            </a:r>
            <a:r>
              <a:rPr sz="3200" spc="10" dirty="0">
                <a:solidFill>
                  <a:srgbClr val="313131"/>
                </a:solidFill>
                <a:cs typeface="Times New Roman"/>
              </a:rPr>
              <a:t> </a:t>
            </a:r>
            <a:r>
              <a:rPr sz="3200" spc="-25" dirty="0">
                <a:solidFill>
                  <a:srgbClr val="1F211F"/>
                </a:solidFill>
                <a:cs typeface="Times New Roman"/>
              </a:rPr>
              <a:t>-</a:t>
            </a:r>
            <a:r>
              <a:rPr sz="3200" spc="225" dirty="0">
                <a:solidFill>
                  <a:srgbClr val="1F211F"/>
                </a:solidFill>
                <a:cs typeface="Times New Roman"/>
              </a:rPr>
              <a:t>  </a:t>
            </a:r>
            <a:r>
              <a:rPr sz="3200" spc="-10" dirty="0">
                <a:solidFill>
                  <a:srgbClr val="0C0E0E"/>
                </a:solidFill>
                <a:cs typeface="Arial"/>
              </a:rPr>
              <a:t>she</a:t>
            </a:r>
            <a:r>
              <a:rPr sz="3200" spc="30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-15" dirty="0">
                <a:solidFill>
                  <a:srgbClr val="0C0E0E"/>
                </a:solidFill>
                <a:cs typeface="Arial"/>
              </a:rPr>
              <a:t>put</a:t>
            </a:r>
            <a:r>
              <a:rPr sz="3200" spc="24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10" dirty="0">
                <a:solidFill>
                  <a:srgbClr val="0C0E0E"/>
                </a:solidFill>
                <a:cs typeface="Arial"/>
              </a:rPr>
              <a:t>herself</a:t>
            </a:r>
            <a:r>
              <a:rPr sz="3200" spc="1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10" dirty="0">
                <a:solidFill>
                  <a:srgbClr val="1F211F"/>
                </a:solidFill>
                <a:cs typeface="Arial"/>
              </a:rPr>
              <a:t>in</a:t>
            </a:r>
            <a:r>
              <a:rPr sz="3200" spc="50" dirty="0">
                <a:solidFill>
                  <a:srgbClr val="1F211F"/>
                </a:solidFill>
                <a:cs typeface="Arial"/>
              </a:rPr>
              <a:t> </a:t>
            </a:r>
            <a:r>
              <a:rPr sz="3200" spc="15" dirty="0">
                <a:solidFill>
                  <a:srgbClr val="0C0E0E"/>
                </a:solidFill>
                <a:cs typeface="Times New Roman"/>
              </a:rPr>
              <a:t>the</a:t>
            </a:r>
            <a:r>
              <a:rPr sz="3200" spc="55" dirty="0">
                <a:solidFill>
                  <a:srgbClr val="0C0E0E"/>
                </a:solidFill>
                <a:cs typeface="Times New Roman"/>
              </a:rPr>
              <a:t> </a:t>
            </a:r>
            <a:r>
              <a:rPr sz="3200" spc="10" dirty="0">
                <a:solidFill>
                  <a:srgbClr val="0C0E0E"/>
                </a:solidFill>
                <a:cs typeface="Arial"/>
              </a:rPr>
              <a:t>place</a:t>
            </a:r>
            <a:r>
              <a:rPr sz="3200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10" dirty="0">
                <a:solidFill>
                  <a:srgbClr val="0C0E0E"/>
                </a:solidFill>
                <a:cs typeface="Arial"/>
              </a:rPr>
              <a:t>of</a:t>
            </a:r>
            <a:r>
              <a:rPr sz="3200" spc="105" dirty="0">
                <a:solidFill>
                  <a:srgbClr val="0C0E0E"/>
                </a:solidFill>
                <a:cs typeface="Arial"/>
              </a:rPr>
              <a:t> </a:t>
            </a:r>
            <a:r>
              <a:rPr sz="3200" b="1" u="sng" spc="10" dirty="0">
                <a:solidFill>
                  <a:srgbClr val="0C0E0E"/>
                </a:solidFill>
                <a:cs typeface="Arial"/>
              </a:rPr>
              <a:t>death</a:t>
            </a:r>
            <a:r>
              <a:rPr sz="3200" b="1" spc="40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30" dirty="0">
                <a:solidFill>
                  <a:srgbClr val="1F211F"/>
                </a:solidFill>
                <a:cs typeface="Arial"/>
              </a:rPr>
              <a:t>for</a:t>
            </a:r>
            <a:r>
              <a:rPr sz="3200" spc="20" dirty="0">
                <a:solidFill>
                  <a:srgbClr val="1F211F"/>
                </a:solidFill>
                <a:cs typeface="Arial"/>
              </a:rPr>
              <a:t> </a:t>
            </a:r>
            <a:r>
              <a:rPr sz="3200" spc="10" dirty="0">
                <a:solidFill>
                  <a:srgbClr val="0C0E0E"/>
                </a:solidFill>
                <a:cs typeface="Arial"/>
              </a:rPr>
              <a:t>her</a:t>
            </a:r>
            <a:r>
              <a:rPr sz="3200" spc="5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25" dirty="0">
                <a:solidFill>
                  <a:srgbClr val="0C0E0E"/>
                </a:solidFill>
                <a:cs typeface="Arial"/>
              </a:rPr>
              <a:t>people;</a:t>
            </a:r>
            <a:r>
              <a:rPr sz="3200" spc="-10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5" dirty="0">
                <a:solidFill>
                  <a:srgbClr val="0C0E0E"/>
                </a:solidFill>
                <a:cs typeface="Arial"/>
              </a:rPr>
              <a:t>she</a:t>
            </a:r>
            <a:r>
              <a:rPr sz="3200" spc="-10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-5" dirty="0">
                <a:solidFill>
                  <a:srgbClr val="0C0E0E"/>
                </a:solidFill>
                <a:cs typeface="Arial"/>
              </a:rPr>
              <a:t>was</a:t>
            </a:r>
            <a:r>
              <a:rPr sz="3200" spc="35" dirty="0">
                <a:solidFill>
                  <a:srgbClr val="0C0E0E"/>
                </a:solidFill>
                <a:cs typeface="Arial"/>
              </a:rPr>
              <a:t> </a:t>
            </a:r>
            <a:r>
              <a:rPr sz="3200" spc="10" dirty="0">
                <a:solidFill>
                  <a:srgbClr val="0C0E0E"/>
                </a:solidFill>
                <a:cs typeface="Arial"/>
              </a:rPr>
              <a:t>an</a:t>
            </a:r>
            <a:r>
              <a:rPr lang="en-US" sz="3200" spc="10" dirty="0">
                <a:solidFill>
                  <a:srgbClr val="0C0E0E"/>
                </a:solidFill>
                <a:cs typeface="Arial"/>
              </a:rPr>
              <a:t> </a:t>
            </a:r>
            <a:r>
              <a:rPr sz="3200" b="1" u="heavy" spc="65" dirty="0">
                <a:solidFill>
                  <a:srgbClr val="0C0E0E"/>
                </a:solidFill>
                <a:uFill>
                  <a:solidFill>
                    <a:srgbClr val="0C0E0E"/>
                  </a:solidFill>
                </a:uFill>
                <a:cs typeface="Times New Roman"/>
              </a:rPr>
              <a:t>advocate</a:t>
            </a:r>
            <a:endParaRPr sz="3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3F0A20-186D-47D2-BD59-A490867B32C2}"/>
              </a:ext>
            </a:extLst>
          </p:cNvPr>
          <p:cNvSpPr/>
          <p:nvPr/>
        </p:nvSpPr>
        <p:spPr>
          <a:xfrm>
            <a:off x="0" y="1143000"/>
            <a:ext cx="13411200" cy="441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/>
          </p:cNvSpPr>
          <p:nvPr/>
        </p:nvSpPr>
        <p:spPr bwMode="auto">
          <a:xfrm>
            <a:off x="1005840" y="223520"/>
            <a:ext cx="11399520" cy="17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867" i="1">
                <a:solidFill>
                  <a:srgbClr val="FFFF00"/>
                </a:solidFill>
                <a:latin typeface="Baskerville Old Face" pitchFamily="18" charset="0"/>
                <a:cs typeface="Segoe UI" pitchFamily="34" charset="0"/>
              </a:rPr>
              <a:t>Southeast Georgia</a:t>
            </a:r>
            <a:br>
              <a:rPr lang="en-US" sz="5867" b="1" i="1">
                <a:solidFill>
                  <a:srgbClr val="FFFF00"/>
                </a:solidFill>
                <a:latin typeface="Arial Narrow" pitchFamily="34" charset="0"/>
                <a:cs typeface="Segoe UI" pitchFamily="34" charset="0"/>
              </a:rPr>
            </a:br>
            <a:r>
              <a:rPr lang="en-US" sz="7040">
                <a:solidFill>
                  <a:srgbClr val="FFFF00"/>
                </a:solidFill>
                <a:latin typeface="Ringbearer" pitchFamily="18" charset="0"/>
                <a:cs typeface="Segoe UI" pitchFamily="34" charset="0"/>
              </a:rPr>
              <a:t>School of the Bible</a:t>
            </a:r>
            <a:endParaRPr lang="en-US" sz="7040">
              <a:latin typeface="Ringbearer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9DA41-DC46-4665-BB70-998C232899C3}"/>
              </a:ext>
            </a:extLst>
          </p:cNvPr>
          <p:cNvSpPr txBox="1"/>
          <p:nvPr/>
        </p:nvSpPr>
        <p:spPr>
          <a:xfrm>
            <a:off x="1452880" y="3219033"/>
            <a:ext cx="101701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Final Frontier" panose="020B0000000000000000" pitchFamily="34" charset="0"/>
              </a:rPr>
              <a:t>End of</a:t>
            </a:r>
          </a:p>
          <a:p>
            <a:pPr algn="ctr"/>
            <a:r>
              <a:rPr lang="en-US" sz="8800" dirty="0">
                <a:solidFill>
                  <a:srgbClr val="FFFF00"/>
                </a:solidFill>
                <a:latin typeface="Final Frontier" panose="020B0000000000000000" pitchFamily="34" charset="0"/>
              </a:rPr>
              <a:t>Lesson 11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6537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120C8E-2212-4CF7-B3C1-BE430F6F0BEC}"/>
              </a:ext>
            </a:extLst>
          </p:cNvPr>
          <p:cNvGrpSpPr/>
          <p:nvPr/>
        </p:nvGrpSpPr>
        <p:grpSpPr>
          <a:xfrm>
            <a:off x="1291939" y="255451"/>
            <a:ext cx="11050842" cy="3799840"/>
            <a:chOff x="697098" y="89892"/>
            <a:chExt cx="6992130" cy="1797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E1C6E0-069C-4656-8BC9-ECDF9CD51D5A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64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B85B54-236F-4952-B69A-7A5A99CB85B1}"/>
                </a:ext>
              </a:extLst>
            </p:cNvPr>
            <p:cNvSpPr txBox="1"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Exodus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Redemption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EA0DC8-3601-437D-A494-0DC878950745}"/>
              </a:ext>
            </a:extLst>
          </p:cNvPr>
          <p:cNvSpPr txBox="1"/>
          <p:nvPr/>
        </p:nvSpPr>
        <p:spPr>
          <a:xfrm>
            <a:off x="670560" y="4358641"/>
            <a:ext cx="12070080" cy="38845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107" b="1" dirty="0">
                <a:solidFill>
                  <a:schemeClr val="bg1"/>
                </a:solidFill>
              </a:rPr>
              <a:t>Exodus 6:6 </a:t>
            </a:r>
          </a:p>
          <a:p>
            <a:pPr algn="ctr"/>
            <a:r>
              <a:rPr lang="en-US" sz="4107" dirty="0">
                <a:solidFill>
                  <a:schemeClr val="bg1"/>
                </a:solidFill>
              </a:rPr>
              <a:t>Wherefore say unto the children of Israel, I am the LORD, and I will bring you out from under the burdens of the Egyptians, and I will rid you out of their bondage, and I will </a:t>
            </a:r>
            <a:r>
              <a:rPr lang="en-US" sz="4107" u="sng" dirty="0">
                <a:solidFill>
                  <a:schemeClr val="bg1"/>
                </a:solidFill>
              </a:rPr>
              <a:t>redeem</a:t>
            </a:r>
            <a:r>
              <a:rPr lang="en-US" sz="4107" dirty="0">
                <a:solidFill>
                  <a:schemeClr val="bg1"/>
                </a:solidFill>
              </a:rPr>
              <a:t> you with a stretched out arm, and with great judgments: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84A4D-4C55-4156-995D-6807A13ABB55}"/>
              </a:ext>
            </a:extLst>
          </p:cNvPr>
          <p:cNvSpPr/>
          <p:nvPr/>
        </p:nvSpPr>
        <p:spPr>
          <a:xfrm>
            <a:off x="7010400" y="2438400"/>
            <a:ext cx="4953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9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521F90-776B-4F07-B234-175421C38FB1}"/>
              </a:ext>
            </a:extLst>
          </p:cNvPr>
          <p:cNvGrpSpPr/>
          <p:nvPr/>
        </p:nvGrpSpPr>
        <p:grpSpPr>
          <a:xfrm>
            <a:off x="1578038" y="246309"/>
            <a:ext cx="10255124" cy="2636662"/>
            <a:chOff x="697098" y="89892"/>
            <a:chExt cx="6992130" cy="17977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956219-61D9-4EBA-ABE4-2E707590F6F6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83BCF5-37CB-4369-BBE0-7CDD75D3FD69}"/>
                </a:ext>
              </a:extLst>
            </p:cNvPr>
            <p:cNvSpPr txBox="1"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Leviticus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Atonement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26411C8-279E-4E32-822D-398517C4780D}"/>
              </a:ext>
            </a:extLst>
          </p:cNvPr>
          <p:cNvSpPr txBox="1"/>
          <p:nvPr/>
        </p:nvSpPr>
        <p:spPr>
          <a:xfrm>
            <a:off x="3886201" y="3344186"/>
            <a:ext cx="4648200" cy="641265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107" b="1" dirty="0">
                <a:solidFill>
                  <a:schemeClr val="bg1"/>
                </a:solidFill>
              </a:rPr>
              <a:t>Leviticus 16:34 </a:t>
            </a:r>
          </a:p>
          <a:p>
            <a:pPr algn="ctr"/>
            <a:r>
              <a:rPr lang="en-US" sz="4107" dirty="0">
                <a:solidFill>
                  <a:schemeClr val="bg1"/>
                </a:solidFill>
              </a:rPr>
              <a:t>And this shall be an everlasting statute unto you, to make an </a:t>
            </a:r>
            <a:r>
              <a:rPr lang="en-US" sz="4107" u="sng" dirty="0">
                <a:solidFill>
                  <a:schemeClr val="bg1"/>
                </a:solidFill>
              </a:rPr>
              <a:t>atonement</a:t>
            </a:r>
            <a:r>
              <a:rPr lang="en-US" sz="4107" dirty="0">
                <a:solidFill>
                  <a:schemeClr val="bg1"/>
                </a:solidFill>
              </a:rPr>
              <a:t> for the children of Israel for all their sins once a year. And he did as the LORD commanded Moses.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A16382D-3C82-40E0-BF96-63D9527BE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46" y="3464560"/>
            <a:ext cx="3560354" cy="5679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u="sng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5 Major Offerings</a:t>
            </a:r>
          </a:p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“B-M-P-S-T”</a:t>
            </a:r>
          </a:p>
          <a:p>
            <a:pPr marL="1208088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B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urnt</a:t>
            </a:r>
          </a:p>
          <a:p>
            <a:pPr marL="1208088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M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eat</a:t>
            </a:r>
          </a:p>
          <a:p>
            <a:pPr marL="1208088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P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eace</a:t>
            </a:r>
          </a:p>
          <a:p>
            <a:pPr marL="1208088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S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in</a:t>
            </a:r>
          </a:p>
          <a:p>
            <a:pPr marL="1208088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respass</a:t>
            </a:r>
          </a:p>
          <a:p>
            <a:pPr algn="ctr" defTabSz="13411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mbria" pitchFamily="18" charset="0"/>
              <a:buChar char="5"/>
            </a:pPr>
            <a:endParaRPr lang="en-US" sz="1760" dirty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51D04D-75F1-4D05-809A-80AD0D646AEC}"/>
              </a:ext>
            </a:extLst>
          </p:cNvPr>
          <p:cNvSpPr/>
          <p:nvPr/>
        </p:nvSpPr>
        <p:spPr>
          <a:xfrm>
            <a:off x="9220200" y="3464560"/>
            <a:ext cx="4191000" cy="587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u="sng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7 Major Feasts</a:t>
            </a:r>
            <a:endParaRPr lang="en-US" sz="3520" b="1" dirty="0">
              <a:solidFill>
                <a:srgbClr val="FFFF00"/>
              </a:solidFill>
              <a:latin typeface="Cambria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“P-U-F-P-T-A-T”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1-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P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assover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2-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U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nleavened Bread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3-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irstfruits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4-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P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entecost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5-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rumpets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6-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A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tonement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7-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abernacles</a:t>
            </a:r>
            <a:endParaRPr lang="en-US" sz="352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D03CC-F060-4BBA-870C-1672794EC81A}"/>
              </a:ext>
            </a:extLst>
          </p:cNvPr>
          <p:cNvSpPr/>
          <p:nvPr/>
        </p:nvSpPr>
        <p:spPr>
          <a:xfrm>
            <a:off x="7086600" y="1828800"/>
            <a:ext cx="4495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BC62BB-A643-4D8C-BC3F-2D6A08A943C7}"/>
              </a:ext>
            </a:extLst>
          </p:cNvPr>
          <p:cNvSpPr/>
          <p:nvPr/>
        </p:nvSpPr>
        <p:spPr>
          <a:xfrm>
            <a:off x="609600" y="5410200"/>
            <a:ext cx="2895600" cy="3733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A64FED-78EC-44E8-AFE1-1BCC2A38A26B}"/>
              </a:ext>
            </a:extLst>
          </p:cNvPr>
          <p:cNvSpPr/>
          <p:nvPr/>
        </p:nvSpPr>
        <p:spPr>
          <a:xfrm>
            <a:off x="9448800" y="4876800"/>
            <a:ext cx="3657600" cy="464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8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67640" y="6227615"/>
            <a:ext cx="13075920" cy="233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112" tIns="67056" rIns="134112" bIns="6705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7" dirty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"</a:t>
            </a:r>
            <a:r>
              <a:rPr lang="en-US" sz="4107" b="1" i="1" dirty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Numbering</a:t>
            </a:r>
            <a:r>
              <a:rPr lang="en-US" sz="4107" dirty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" of the people</a:t>
            </a:r>
          </a:p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1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20" u="sng" dirty="0">
                <a:solidFill>
                  <a:srgbClr val="FFFF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Men</a:t>
            </a:r>
            <a:r>
              <a:rPr lang="en-US" sz="3520" dirty="0">
                <a:solidFill>
                  <a:srgbClr val="FFFF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Numbered - 20 yrs. old &amp; above</a:t>
            </a:r>
          </a:p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4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20" u="sng" dirty="0">
                <a:solidFill>
                  <a:srgbClr val="FFFF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Not Numbered</a:t>
            </a:r>
            <a:r>
              <a:rPr lang="en-US" sz="3520" dirty="0">
                <a:solidFill>
                  <a:srgbClr val="FFFF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3520" dirty="0">
                <a:solidFill>
                  <a:srgbClr val="00B0F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- Levites, women, &amp; children under 20 yrs. old</a:t>
            </a:r>
            <a:endParaRPr lang="en-US" sz="528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73846-3224-480A-BC85-E74532153CBA}"/>
              </a:ext>
            </a:extLst>
          </p:cNvPr>
          <p:cNvSpPr/>
          <p:nvPr/>
        </p:nvSpPr>
        <p:spPr>
          <a:xfrm>
            <a:off x="838201" y="3113501"/>
            <a:ext cx="11734799" cy="2663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34112" tIns="67056" rIns="134112" bIns="67056">
            <a:spAutoFit/>
          </a:bodyPr>
          <a:lstStyle/>
          <a:p>
            <a:pPr algn="ctr"/>
            <a:r>
              <a:rPr lang="en-US" sz="4107" b="1" dirty="0"/>
              <a:t>Numbers 33:1 </a:t>
            </a:r>
          </a:p>
          <a:p>
            <a:pPr algn="ctr"/>
            <a:r>
              <a:rPr lang="en-US" sz="4107" dirty="0"/>
              <a:t>These are the </a:t>
            </a:r>
            <a:r>
              <a:rPr lang="en-US" sz="4107" u="sng" dirty="0"/>
              <a:t>journeys</a:t>
            </a:r>
            <a:r>
              <a:rPr lang="en-US" sz="4107" dirty="0"/>
              <a:t> of the children of Israel, which went forth out of the land of Egypt with their armies under the hand of Moses and Aaron.</a:t>
            </a:r>
            <a:endParaRPr lang="en-US" sz="410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780EF0-7AC4-4DFE-B210-1340A8C893AF}"/>
              </a:ext>
            </a:extLst>
          </p:cNvPr>
          <p:cNvGrpSpPr/>
          <p:nvPr/>
        </p:nvGrpSpPr>
        <p:grpSpPr>
          <a:xfrm>
            <a:off x="894082" y="25953"/>
            <a:ext cx="11734797" cy="2636662"/>
            <a:chOff x="306966" y="89892"/>
            <a:chExt cx="7620000" cy="1797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F7C066-0837-45F5-A1A4-E73027603BE8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F651C2-1D02-4712-82F8-1578DCC943EB}"/>
                </a:ext>
              </a:extLst>
            </p:cNvPr>
            <p:cNvSpPr txBox="1"/>
            <p:nvPr/>
          </p:nvSpPr>
          <p:spPr>
            <a:xfrm>
              <a:off x="306966" y="89892"/>
              <a:ext cx="7620000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Numbers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Wanderings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98C1CF-B726-4AAA-8EEB-AC215D8022CF}"/>
              </a:ext>
            </a:extLst>
          </p:cNvPr>
          <p:cNvSpPr/>
          <p:nvPr/>
        </p:nvSpPr>
        <p:spPr>
          <a:xfrm>
            <a:off x="7010400" y="1524000"/>
            <a:ext cx="4876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111760" y="3576321"/>
            <a:ext cx="13187680" cy="3253583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13" b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R="7451" algn="ctr">
              <a:lnSpc>
                <a:spcPct val="111000"/>
              </a:lnSpc>
            </a:pPr>
            <a:r>
              <a:rPr lang="en-US" sz="4693" b="1" dirty="0">
                <a:solidFill>
                  <a:schemeClr val="bg1"/>
                </a:solidFill>
              </a:rPr>
              <a:t>Deuteronomy 15:15 </a:t>
            </a:r>
          </a:p>
          <a:p>
            <a:pPr marR="7451" algn="ctr">
              <a:lnSpc>
                <a:spcPct val="111000"/>
              </a:lnSpc>
            </a:pPr>
            <a:r>
              <a:rPr lang="en-US" sz="4107" i="1" dirty="0">
                <a:solidFill>
                  <a:schemeClr val="bg1"/>
                </a:solidFill>
              </a:rPr>
              <a:t>And thou shalt </a:t>
            </a:r>
            <a:r>
              <a:rPr lang="en-US" sz="4107" i="1" u="sng" dirty="0">
                <a:solidFill>
                  <a:schemeClr val="bg1"/>
                </a:solidFill>
              </a:rPr>
              <a:t>remember</a:t>
            </a:r>
            <a:r>
              <a:rPr lang="en-US" sz="4107" i="1" dirty="0">
                <a:solidFill>
                  <a:schemeClr val="bg1"/>
                </a:solidFill>
              </a:rPr>
              <a:t> that thou </a:t>
            </a:r>
            <a:r>
              <a:rPr lang="en-US" sz="4107" i="1" dirty="0" err="1">
                <a:solidFill>
                  <a:schemeClr val="bg1"/>
                </a:solidFill>
              </a:rPr>
              <a:t>wast</a:t>
            </a:r>
            <a:r>
              <a:rPr lang="en-US" sz="4107" i="1" dirty="0">
                <a:solidFill>
                  <a:schemeClr val="bg1"/>
                </a:solidFill>
              </a:rPr>
              <a:t> a bondman in the land of  Egypt, and the LORD thy God redeemed thee: therefore I command thee this thing to day.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841549" y="335280"/>
            <a:ext cx="12122612" cy="2636662"/>
            <a:chOff x="697097" y="89892"/>
            <a:chExt cx="6992131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97097" y="89892"/>
              <a:ext cx="6817617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Deuteronomy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Remembrance</a:t>
              </a:r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B23029A7-6103-4950-A918-073D96E6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57" y="7040880"/>
            <a:ext cx="12787086" cy="2661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pPr algn="ctr" defTabSz="1341117" fontAlgn="base">
              <a:spcBef>
                <a:spcPct val="0"/>
              </a:spcBef>
              <a:spcAft>
                <a:spcPts val="1467"/>
              </a:spcAft>
            </a:pPr>
            <a:r>
              <a:rPr lang="en-US" sz="4107" b="1" u="sng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Pivotal Passage</a:t>
            </a:r>
            <a:endParaRPr lang="en-US" sz="4107" b="1" dirty="0">
              <a:solidFill>
                <a:srgbClr val="00B0F0"/>
              </a:solidFill>
              <a:latin typeface="Cambria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467"/>
              </a:spcAft>
            </a:pPr>
            <a:r>
              <a:rPr lang="en-US" sz="2640" b="1" dirty="0">
                <a:solidFill>
                  <a:srgbClr val="FFFF00"/>
                </a:solidFill>
              </a:rPr>
              <a:t>Deuteronomy 6:4-5 </a:t>
            </a:r>
          </a:p>
          <a:p>
            <a:pPr algn="ctr" fontAlgn="base">
              <a:spcBef>
                <a:spcPct val="0"/>
              </a:spcBef>
              <a:spcAft>
                <a:spcPts val="1467"/>
              </a:spcAft>
            </a:pPr>
            <a:r>
              <a:rPr lang="en-US" sz="2933" i="1" dirty="0">
                <a:solidFill>
                  <a:schemeClr val="bg1"/>
                </a:solidFill>
              </a:rPr>
              <a:t>Hear, O Israel: The LORD our God is one LORD: And thou shalt love the LORD thy God with all thine heart, and with all thy soul, and with all thy might. </a:t>
            </a:r>
            <a:endParaRPr lang="en-US" sz="2347" i="1" dirty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42345A-7330-4DCF-9F3D-769B3F18E636}"/>
              </a:ext>
            </a:extLst>
          </p:cNvPr>
          <p:cNvSpPr/>
          <p:nvPr/>
        </p:nvSpPr>
        <p:spPr>
          <a:xfrm>
            <a:off x="6477000" y="1828800"/>
            <a:ext cx="6019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3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111760" y="3576321"/>
            <a:ext cx="13187680" cy="4218912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451" algn="ctr"/>
            <a:r>
              <a:rPr 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Joshua 1:8 </a:t>
            </a:r>
          </a:p>
          <a:p>
            <a:pPr marR="7451" algn="ctr"/>
            <a:r>
              <a:rPr lang="en-US" sz="4107" i="1" dirty="0">
                <a:solidFill>
                  <a:schemeClr val="bg1"/>
                </a:solidFill>
              </a:rPr>
              <a:t>This book of the law shall not depart out of thy mouth; but thou shalt meditate therein day and night, that thou mayest observe to do according to all that is written therein: for then thou shalt make thy way prosperous, and then thou shalt have good success.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841549" y="335280"/>
            <a:ext cx="12122612" cy="2636662"/>
            <a:chOff x="697097" y="89892"/>
            <a:chExt cx="6992131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97097" y="89892"/>
              <a:ext cx="6817617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Joshua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Victory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020B73C-04F9-48DE-AF6A-F2B091527796}"/>
              </a:ext>
            </a:extLst>
          </p:cNvPr>
          <p:cNvSpPr/>
          <p:nvPr/>
        </p:nvSpPr>
        <p:spPr>
          <a:xfrm>
            <a:off x="8001000" y="1828800"/>
            <a:ext cx="4876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6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76200" y="4086888"/>
            <a:ext cx="13187680" cy="2628412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b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Judges 17:6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In those days there was no king in Israel, but every man did that which was right in his own eyes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841549" y="335280"/>
            <a:ext cx="12122612" cy="3627120"/>
            <a:chOff x="697097" y="89892"/>
            <a:chExt cx="6992131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97097" y="504751"/>
              <a:ext cx="6817617" cy="1071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Judges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Apostasy, Defeat, and Deliverance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2A89256-88E0-4F4B-8613-9E201AA9566F}"/>
              </a:ext>
            </a:extLst>
          </p:cNvPr>
          <p:cNvSpPr/>
          <p:nvPr/>
        </p:nvSpPr>
        <p:spPr>
          <a:xfrm>
            <a:off x="7391400" y="1905000"/>
            <a:ext cx="4876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F10E5-2D3E-4FA0-8CE8-532113301485}"/>
              </a:ext>
            </a:extLst>
          </p:cNvPr>
          <p:cNvSpPr/>
          <p:nvPr/>
        </p:nvSpPr>
        <p:spPr>
          <a:xfrm>
            <a:off x="1981200" y="2895600"/>
            <a:ext cx="10287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8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76200" y="5181600"/>
            <a:ext cx="13187680" cy="4690515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Ruth 4:14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And the women said unto Naomi, Blessed be the LORD, which hath not left thee this day without a kinsman, that his name may be famous in Israel. </a:t>
            </a:r>
          </a:p>
          <a:p>
            <a:pPr algn="ctr"/>
            <a:r>
              <a:rPr lang="en-US" sz="4400" b="1" i="1" u="sng" dirty="0">
                <a:solidFill>
                  <a:schemeClr val="bg1"/>
                </a:solidFill>
              </a:rPr>
              <a:t>5 Main Characters</a:t>
            </a:r>
          </a:p>
          <a:p>
            <a:pPr algn="ctr"/>
            <a:endParaRPr lang="en-US" sz="1600" i="1" dirty="0">
              <a:solidFill>
                <a:schemeClr val="bg1"/>
              </a:solidFill>
            </a:endParaRPr>
          </a:p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Elimelech /  Naomi / Ruth / Orpah / </a:t>
            </a:r>
            <a:r>
              <a:rPr lang="en-US" sz="4400" b="1" i="1" dirty="0" err="1">
                <a:solidFill>
                  <a:srgbClr val="FFFF00"/>
                </a:solidFill>
              </a:rPr>
              <a:t>Mahlon</a:t>
            </a:r>
            <a:r>
              <a:rPr lang="en-US" sz="4400" b="1" i="1" dirty="0">
                <a:solidFill>
                  <a:srgbClr val="FFFF00"/>
                </a:solidFill>
              </a:rPr>
              <a:t> / </a:t>
            </a:r>
            <a:r>
              <a:rPr lang="en-US" sz="4400" b="1" i="1" dirty="0" err="1">
                <a:solidFill>
                  <a:srgbClr val="FFFF00"/>
                </a:solidFill>
              </a:rPr>
              <a:t>Chilion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841549" y="335280"/>
            <a:ext cx="12122612" cy="4846320"/>
            <a:chOff x="697097" y="89892"/>
            <a:chExt cx="6992131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97097" y="89892"/>
              <a:ext cx="6817617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Ruth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b="1" dirty="0">
                  <a:latin typeface="Final Frontier" panose="020B0000000000000000" pitchFamily="34" charset="0"/>
                </a:rPr>
                <a:t>The Book of Redeeming Grace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b="1" dirty="0">
                  <a:latin typeface="Final Frontier" panose="020B0000000000000000" pitchFamily="34" charset="0"/>
                </a:rPr>
                <a:t>-The Kinsman-Redeemer-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0" b="1" dirty="0">
                <a:latin typeface="Final Frontier" panose="020B0000000000000000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C1F8051-5A97-4373-A965-493FC2229C2F}"/>
              </a:ext>
            </a:extLst>
          </p:cNvPr>
          <p:cNvSpPr/>
          <p:nvPr/>
        </p:nvSpPr>
        <p:spPr>
          <a:xfrm>
            <a:off x="4114800" y="2971800"/>
            <a:ext cx="2971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4778B-03B3-4789-AA5B-E07FB8D7FE70}"/>
              </a:ext>
            </a:extLst>
          </p:cNvPr>
          <p:cNvSpPr/>
          <p:nvPr/>
        </p:nvSpPr>
        <p:spPr>
          <a:xfrm>
            <a:off x="152400" y="9067800"/>
            <a:ext cx="131064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2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14272</TotalTime>
  <Words>2044</Words>
  <Application>Microsoft Office PowerPoint</Application>
  <PresentationFormat>Custom</PresentationFormat>
  <Paragraphs>267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 Narrow</vt:lpstr>
      <vt:lpstr>Baskerville Old Face</vt:lpstr>
      <vt:lpstr>Calibri</vt:lpstr>
      <vt:lpstr>Cambria</vt:lpstr>
      <vt:lpstr>Final Frontier</vt:lpstr>
      <vt:lpstr>Perpetua Titling MT</vt:lpstr>
      <vt:lpstr>Ringbearer</vt:lpstr>
      <vt:lpstr>Segoe UI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Exiles</vt:lpstr>
      <vt:lpstr>Ezra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Sellars</dc:creator>
  <cp:lastModifiedBy>Terry Sellars</cp:lastModifiedBy>
  <cp:revision>8</cp:revision>
  <dcterms:created xsi:type="dcterms:W3CDTF">2021-10-26T18:43:31Z</dcterms:created>
  <dcterms:modified xsi:type="dcterms:W3CDTF">2021-11-08T20:20:09Z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2019-10-15T00:00:00Z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2021-10-26T00:00:00Z</vt:filetime>
  </property>
</Properties>
</file>