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424" r:id="rId2"/>
    <p:sldId id="455" r:id="rId3"/>
    <p:sldId id="486" r:id="rId4"/>
    <p:sldId id="487" r:id="rId5"/>
    <p:sldId id="488" r:id="rId6"/>
    <p:sldId id="490" r:id="rId7"/>
    <p:sldId id="474" r:id="rId8"/>
    <p:sldId id="289" r:id="rId9"/>
    <p:sldId id="298" r:id="rId10"/>
    <p:sldId id="426" r:id="rId11"/>
    <p:sldId id="479" r:id="rId12"/>
    <p:sldId id="495" r:id="rId13"/>
    <p:sldId id="491" r:id="rId14"/>
    <p:sldId id="496" r:id="rId15"/>
    <p:sldId id="492" r:id="rId16"/>
    <p:sldId id="497" r:id="rId17"/>
    <p:sldId id="493" r:id="rId18"/>
    <p:sldId id="500" r:id="rId19"/>
    <p:sldId id="494" r:id="rId20"/>
    <p:sldId id="498" r:id="rId21"/>
    <p:sldId id="499" r:id="rId22"/>
    <p:sldId id="472" r:id="rId23"/>
    <p:sldId id="501" r:id="rId24"/>
    <p:sldId id="4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166"/>
    <a:srgbClr val="006600"/>
    <a:srgbClr val="003300"/>
    <a:srgbClr val="FF9933"/>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FED4CF-7831-4097-A0A7-EF1AAF3798B5}" v="74" dt="2021-09-24T09:48:31.567"/>
  </p1510:revLst>
</p1510:revInfo>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autoAdjust="0"/>
    <p:restoredTop sz="94600" autoAdjust="0"/>
  </p:normalViewPr>
  <p:slideViewPr>
    <p:cSldViewPr>
      <p:cViewPr varScale="1">
        <p:scale>
          <a:sx n="81" d="100"/>
          <a:sy n="81" d="100"/>
        </p:scale>
        <p:origin x="159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E79217-183C-4ECF-9ED7-6E76A226A11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DB2614F-D921-4DD0-BB82-367F29D5D86F}">
      <dgm:prSet custT="1"/>
      <dgm:spPr>
        <a:solidFill>
          <a:srgbClr val="C00000"/>
        </a:solidFill>
      </dgm:spPr>
      <dgm:t>
        <a:bodyPr/>
        <a:lstStyle/>
        <a:p>
          <a:pPr rtl="0"/>
          <a:r>
            <a:rPr lang="en-US" sz="2800" b="1" dirty="0"/>
            <a:t>Genesis means “beginnings” and is the seed plot of the Bible.  </a:t>
          </a:r>
        </a:p>
      </dgm:t>
    </dgm:pt>
    <dgm:pt modelId="{68E1C3A1-516C-429E-AB21-A2BDD7654536}" type="parTrans" cxnId="{2C6EF598-2945-4734-8AC8-A81657698CF0}">
      <dgm:prSet/>
      <dgm:spPr/>
      <dgm:t>
        <a:bodyPr/>
        <a:lstStyle/>
        <a:p>
          <a:endParaRPr lang="en-US" sz="4000" b="1"/>
        </a:p>
      </dgm:t>
    </dgm:pt>
    <dgm:pt modelId="{B1C69AEE-E9BD-4F5E-9168-9ED1F27F17DA}" type="sibTrans" cxnId="{2C6EF598-2945-4734-8AC8-A81657698CF0}">
      <dgm:prSet/>
      <dgm:spPr/>
      <dgm:t>
        <a:bodyPr/>
        <a:lstStyle/>
        <a:p>
          <a:endParaRPr lang="en-US" sz="4000" b="1"/>
        </a:p>
      </dgm:t>
    </dgm:pt>
    <dgm:pt modelId="{36BBC773-BC01-4E4A-9F9A-99B22992120F}">
      <dgm:prSet custT="1"/>
      <dgm:spPr>
        <a:solidFill>
          <a:srgbClr val="C00000"/>
        </a:solidFill>
      </dgm:spPr>
      <dgm:t>
        <a:bodyPr/>
        <a:lstStyle/>
        <a:p>
          <a:pPr rtl="0"/>
          <a:r>
            <a:rPr lang="en-US" sz="2800" b="1" dirty="0"/>
            <a:t>Genesis was written by Moses and Chapters 1-11 cover 2,000 years of history.</a:t>
          </a:r>
        </a:p>
      </dgm:t>
    </dgm:pt>
    <dgm:pt modelId="{8262BF3E-7A29-4BF5-889A-F4CA5E727268}" type="parTrans" cxnId="{CCEE3124-2314-450F-A1D0-9C37FA701686}">
      <dgm:prSet/>
      <dgm:spPr/>
      <dgm:t>
        <a:bodyPr/>
        <a:lstStyle/>
        <a:p>
          <a:endParaRPr lang="en-US" sz="4000" b="1"/>
        </a:p>
      </dgm:t>
    </dgm:pt>
    <dgm:pt modelId="{E2012DBB-E2CA-4B57-9198-6224FB6BE783}" type="sibTrans" cxnId="{CCEE3124-2314-450F-A1D0-9C37FA701686}">
      <dgm:prSet/>
      <dgm:spPr/>
      <dgm:t>
        <a:bodyPr/>
        <a:lstStyle/>
        <a:p>
          <a:endParaRPr lang="en-US" sz="4000" b="1"/>
        </a:p>
      </dgm:t>
    </dgm:pt>
    <dgm:pt modelId="{F0F9A915-61E2-4E26-A305-DE53794431FB}">
      <dgm:prSet custT="1"/>
      <dgm:spPr>
        <a:solidFill>
          <a:srgbClr val="002060"/>
        </a:solidFill>
      </dgm:spPr>
      <dgm:t>
        <a:bodyPr/>
        <a:lstStyle/>
        <a:p>
          <a:pPr rtl="0">
            <a:lnSpc>
              <a:spcPct val="100000"/>
            </a:lnSpc>
          </a:pPr>
          <a:r>
            <a:rPr lang="en-US" sz="3200" b="1" dirty="0"/>
            <a:t>Four Great Events - 4 C’s </a:t>
          </a:r>
        </a:p>
        <a:p>
          <a:pPr rtl="0">
            <a:lnSpc>
              <a:spcPct val="100000"/>
            </a:lnSpc>
          </a:pPr>
          <a:r>
            <a:rPr lang="en-US" sz="3200" b="1" dirty="0">
              <a:solidFill>
                <a:srgbClr val="FFFF00"/>
              </a:solidFill>
            </a:rPr>
            <a:t>Creation/Curse/Catastrophe/Coalition</a:t>
          </a:r>
        </a:p>
      </dgm:t>
    </dgm:pt>
    <dgm:pt modelId="{77670EAC-1BB6-4134-B0B3-3B88DFC86065}" type="parTrans" cxnId="{CE5343D0-0628-4FD0-BCE4-896FF1B11B2E}">
      <dgm:prSet/>
      <dgm:spPr/>
      <dgm:t>
        <a:bodyPr/>
        <a:lstStyle/>
        <a:p>
          <a:endParaRPr lang="en-US" sz="4000" b="1"/>
        </a:p>
      </dgm:t>
    </dgm:pt>
    <dgm:pt modelId="{669A9A42-B28E-4835-B823-BC55DE58E754}" type="sibTrans" cxnId="{CE5343D0-0628-4FD0-BCE4-896FF1B11B2E}">
      <dgm:prSet/>
      <dgm:spPr/>
      <dgm:t>
        <a:bodyPr/>
        <a:lstStyle/>
        <a:p>
          <a:endParaRPr lang="en-US" sz="4000" b="1"/>
        </a:p>
      </dgm:t>
    </dgm:pt>
    <dgm:pt modelId="{3BA921C1-A50C-45C9-91F2-AFDF2A1259D0}">
      <dgm:prSet custT="1"/>
      <dgm:spPr>
        <a:solidFill>
          <a:srgbClr val="002060"/>
        </a:solidFill>
      </dgm:spPr>
      <dgm:t>
        <a:bodyPr/>
        <a:lstStyle/>
        <a:p>
          <a:pPr rtl="0"/>
          <a:r>
            <a:rPr lang="en-US" sz="3200" b="1" dirty="0"/>
            <a:t>Four Great Men </a:t>
          </a:r>
          <a:r>
            <a:rPr lang="en-US" sz="3200" b="1" dirty="0">
              <a:solidFill>
                <a:srgbClr val="FFFF00"/>
              </a:solidFill>
            </a:rPr>
            <a:t>Abraham/Isaac/Jacob/Joseph</a:t>
          </a:r>
        </a:p>
      </dgm:t>
    </dgm:pt>
    <dgm:pt modelId="{8AF24DAE-DF9F-4998-BAEB-728B14171A93}" type="parTrans" cxnId="{48DC9876-33D2-4592-BF90-FBDDD219883E}">
      <dgm:prSet/>
      <dgm:spPr/>
      <dgm:t>
        <a:bodyPr/>
        <a:lstStyle/>
        <a:p>
          <a:endParaRPr lang="en-US" sz="4000" b="1"/>
        </a:p>
      </dgm:t>
    </dgm:pt>
    <dgm:pt modelId="{D359AD9B-880D-40F8-B53B-4146AF087E39}" type="sibTrans" cxnId="{48DC9876-33D2-4592-BF90-FBDDD219883E}">
      <dgm:prSet/>
      <dgm:spPr/>
      <dgm:t>
        <a:bodyPr/>
        <a:lstStyle/>
        <a:p>
          <a:endParaRPr lang="en-US" sz="4000" b="1"/>
        </a:p>
      </dgm:t>
    </dgm:pt>
    <dgm:pt modelId="{784F8952-225F-43B2-AC9E-746093406BF2}" type="pres">
      <dgm:prSet presAssocID="{8CE79217-183C-4ECF-9ED7-6E76A226A11D}" presName="diagram" presStyleCnt="0">
        <dgm:presLayoutVars>
          <dgm:dir/>
          <dgm:resizeHandles val="exact"/>
        </dgm:presLayoutVars>
      </dgm:prSet>
      <dgm:spPr/>
    </dgm:pt>
    <dgm:pt modelId="{BA25F3AB-8EFE-43D0-9C50-8346772E8C7D}" type="pres">
      <dgm:prSet presAssocID="{7DB2614F-D921-4DD0-BB82-367F29D5D86F}" presName="node" presStyleLbl="node1" presStyleIdx="0" presStyleCnt="4" custScaleX="124826" custLinFactNeighborX="-2471">
        <dgm:presLayoutVars>
          <dgm:bulletEnabled val="1"/>
        </dgm:presLayoutVars>
      </dgm:prSet>
      <dgm:spPr/>
    </dgm:pt>
    <dgm:pt modelId="{4AB17E50-6832-47AE-B7FC-96C556A6DE18}" type="pres">
      <dgm:prSet presAssocID="{B1C69AEE-E9BD-4F5E-9168-9ED1F27F17DA}" presName="sibTrans" presStyleCnt="0"/>
      <dgm:spPr/>
    </dgm:pt>
    <dgm:pt modelId="{08403F4D-B55E-4C99-AEE0-73997BC9B599}" type="pres">
      <dgm:prSet presAssocID="{36BBC773-BC01-4E4A-9F9A-99B22992120F}" presName="node" presStyleLbl="node1" presStyleIdx="1" presStyleCnt="4" custScaleX="158885">
        <dgm:presLayoutVars>
          <dgm:bulletEnabled val="1"/>
        </dgm:presLayoutVars>
      </dgm:prSet>
      <dgm:spPr/>
    </dgm:pt>
    <dgm:pt modelId="{4A31F64B-4E22-47BB-B86D-F67DB11FE72D}" type="pres">
      <dgm:prSet presAssocID="{E2012DBB-E2CA-4B57-9198-6224FB6BE783}" presName="sibTrans" presStyleCnt="0"/>
      <dgm:spPr/>
    </dgm:pt>
    <dgm:pt modelId="{BEF036EE-5EA5-4A9A-9D54-562D5272FB31}" type="pres">
      <dgm:prSet presAssocID="{F0F9A915-61E2-4E26-A305-DE53794431FB}" presName="node" presStyleLbl="node1" presStyleIdx="2" presStyleCnt="4" custScaleX="267596" custLinFactNeighborY="-4656">
        <dgm:presLayoutVars>
          <dgm:bulletEnabled val="1"/>
        </dgm:presLayoutVars>
      </dgm:prSet>
      <dgm:spPr/>
    </dgm:pt>
    <dgm:pt modelId="{52E0919C-6D21-4715-B200-BF5C2CB67B2F}" type="pres">
      <dgm:prSet presAssocID="{669A9A42-B28E-4835-B823-BC55DE58E754}" presName="sibTrans" presStyleCnt="0"/>
      <dgm:spPr/>
    </dgm:pt>
    <dgm:pt modelId="{DF06EEAF-889B-4341-82E3-ADE45D4C2F4D}" type="pres">
      <dgm:prSet presAssocID="{3BA921C1-A50C-45C9-91F2-AFDF2A1259D0}" presName="node" presStyleLbl="node1" presStyleIdx="3" presStyleCnt="4" custScaleX="237220" custLinFactNeighborY="-3266">
        <dgm:presLayoutVars>
          <dgm:bulletEnabled val="1"/>
        </dgm:presLayoutVars>
      </dgm:prSet>
      <dgm:spPr/>
    </dgm:pt>
  </dgm:ptLst>
  <dgm:cxnLst>
    <dgm:cxn modelId="{CCEE3124-2314-450F-A1D0-9C37FA701686}" srcId="{8CE79217-183C-4ECF-9ED7-6E76A226A11D}" destId="{36BBC773-BC01-4E4A-9F9A-99B22992120F}" srcOrd="1" destOrd="0" parTransId="{8262BF3E-7A29-4BF5-889A-F4CA5E727268}" sibTransId="{E2012DBB-E2CA-4B57-9198-6224FB6BE783}"/>
    <dgm:cxn modelId="{B6A31861-288E-406C-963B-4EE1095234AD}" type="presOf" srcId="{8CE79217-183C-4ECF-9ED7-6E76A226A11D}" destId="{784F8952-225F-43B2-AC9E-746093406BF2}" srcOrd="0" destOrd="0" presId="urn:microsoft.com/office/officeart/2005/8/layout/default"/>
    <dgm:cxn modelId="{3201C041-73F2-46DE-BA4D-5DDACC055A3A}" type="presOf" srcId="{F0F9A915-61E2-4E26-A305-DE53794431FB}" destId="{BEF036EE-5EA5-4A9A-9D54-562D5272FB31}" srcOrd="0" destOrd="0" presId="urn:microsoft.com/office/officeart/2005/8/layout/default"/>
    <dgm:cxn modelId="{B2FCF875-21FF-4F80-BCCA-81C2FFE6B96A}" type="presOf" srcId="{36BBC773-BC01-4E4A-9F9A-99B22992120F}" destId="{08403F4D-B55E-4C99-AEE0-73997BC9B599}" srcOrd="0" destOrd="0" presId="urn:microsoft.com/office/officeart/2005/8/layout/default"/>
    <dgm:cxn modelId="{48DC9876-33D2-4592-BF90-FBDDD219883E}" srcId="{8CE79217-183C-4ECF-9ED7-6E76A226A11D}" destId="{3BA921C1-A50C-45C9-91F2-AFDF2A1259D0}" srcOrd="3" destOrd="0" parTransId="{8AF24DAE-DF9F-4998-BAEB-728B14171A93}" sibTransId="{D359AD9B-880D-40F8-B53B-4146AF087E39}"/>
    <dgm:cxn modelId="{2C6EF598-2945-4734-8AC8-A81657698CF0}" srcId="{8CE79217-183C-4ECF-9ED7-6E76A226A11D}" destId="{7DB2614F-D921-4DD0-BB82-367F29D5D86F}" srcOrd="0" destOrd="0" parTransId="{68E1C3A1-516C-429E-AB21-A2BDD7654536}" sibTransId="{B1C69AEE-E9BD-4F5E-9168-9ED1F27F17DA}"/>
    <dgm:cxn modelId="{D9008F9D-33BE-4B87-83B2-38425ED352D3}" type="presOf" srcId="{3BA921C1-A50C-45C9-91F2-AFDF2A1259D0}" destId="{DF06EEAF-889B-4341-82E3-ADE45D4C2F4D}" srcOrd="0" destOrd="0" presId="urn:microsoft.com/office/officeart/2005/8/layout/default"/>
    <dgm:cxn modelId="{C16C37D0-91D2-400B-B426-52BFB09CD661}" type="presOf" srcId="{7DB2614F-D921-4DD0-BB82-367F29D5D86F}" destId="{BA25F3AB-8EFE-43D0-9C50-8346772E8C7D}" srcOrd="0" destOrd="0" presId="urn:microsoft.com/office/officeart/2005/8/layout/default"/>
    <dgm:cxn modelId="{CE5343D0-0628-4FD0-BCE4-896FF1B11B2E}" srcId="{8CE79217-183C-4ECF-9ED7-6E76A226A11D}" destId="{F0F9A915-61E2-4E26-A305-DE53794431FB}" srcOrd="2" destOrd="0" parTransId="{77670EAC-1BB6-4134-B0B3-3B88DFC86065}" sibTransId="{669A9A42-B28E-4835-B823-BC55DE58E754}"/>
    <dgm:cxn modelId="{C57A0214-5947-43BD-8D60-29255F2E61D2}" type="presParOf" srcId="{784F8952-225F-43B2-AC9E-746093406BF2}" destId="{BA25F3AB-8EFE-43D0-9C50-8346772E8C7D}" srcOrd="0" destOrd="0" presId="urn:microsoft.com/office/officeart/2005/8/layout/default"/>
    <dgm:cxn modelId="{A5366B67-CC81-4E58-95E1-5E073211F2F4}" type="presParOf" srcId="{784F8952-225F-43B2-AC9E-746093406BF2}" destId="{4AB17E50-6832-47AE-B7FC-96C556A6DE18}" srcOrd="1" destOrd="0" presId="urn:microsoft.com/office/officeart/2005/8/layout/default"/>
    <dgm:cxn modelId="{AF52E9F2-1D9F-4A85-9F7F-0CD5E20C3F50}" type="presParOf" srcId="{784F8952-225F-43B2-AC9E-746093406BF2}" destId="{08403F4D-B55E-4C99-AEE0-73997BC9B599}" srcOrd="2" destOrd="0" presId="urn:microsoft.com/office/officeart/2005/8/layout/default"/>
    <dgm:cxn modelId="{F4B170AD-9B57-4439-B5F6-1267901EF08B}" type="presParOf" srcId="{784F8952-225F-43B2-AC9E-746093406BF2}" destId="{4A31F64B-4E22-47BB-B86D-F67DB11FE72D}" srcOrd="3" destOrd="0" presId="urn:microsoft.com/office/officeart/2005/8/layout/default"/>
    <dgm:cxn modelId="{1E7B3678-6BEA-4738-8DF3-EE0DEA35EFAA}" type="presParOf" srcId="{784F8952-225F-43B2-AC9E-746093406BF2}" destId="{BEF036EE-5EA5-4A9A-9D54-562D5272FB31}" srcOrd="4" destOrd="0" presId="urn:microsoft.com/office/officeart/2005/8/layout/default"/>
    <dgm:cxn modelId="{63CC1917-F201-4950-95E5-2019BAAF7D98}" type="presParOf" srcId="{784F8952-225F-43B2-AC9E-746093406BF2}" destId="{52E0919C-6D21-4715-B200-BF5C2CB67B2F}" srcOrd="5" destOrd="0" presId="urn:microsoft.com/office/officeart/2005/8/layout/default"/>
    <dgm:cxn modelId="{1035F123-0097-4C8F-85A2-CC1C23246514}" type="presParOf" srcId="{784F8952-225F-43B2-AC9E-746093406BF2}" destId="{DF06EEAF-889B-4341-82E3-ADE45D4C2F4D}" srcOrd="6"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E79217-183C-4ECF-9ED7-6E76A226A11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DB2614F-D921-4DD0-BB82-367F29D5D86F}">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dgm:spPr>
      <dgm:t>
        <a:bodyPr/>
        <a:lstStyle/>
        <a:p>
          <a:pPr rtl="0"/>
          <a:r>
            <a:rPr lang="en-US" sz="3600" b="1" dirty="0"/>
            <a:t>Exodus means </a:t>
          </a:r>
        </a:p>
        <a:p>
          <a:pPr rtl="0"/>
          <a:r>
            <a:rPr lang="en-US" sz="3600" b="1" dirty="0"/>
            <a:t>“exit” or “the way out”.  </a:t>
          </a:r>
        </a:p>
      </dgm:t>
    </dgm:pt>
    <dgm:pt modelId="{68E1C3A1-516C-429E-AB21-A2BDD7654536}" type="parTrans" cxnId="{2C6EF598-2945-4734-8AC8-A81657698CF0}">
      <dgm:prSet/>
      <dgm:spPr/>
      <dgm:t>
        <a:bodyPr/>
        <a:lstStyle/>
        <a:p>
          <a:endParaRPr lang="en-US" sz="4000" b="1"/>
        </a:p>
      </dgm:t>
    </dgm:pt>
    <dgm:pt modelId="{B1C69AEE-E9BD-4F5E-9168-9ED1F27F17DA}" type="sibTrans" cxnId="{2C6EF598-2945-4734-8AC8-A81657698CF0}">
      <dgm:prSet/>
      <dgm:spPr/>
      <dgm:t>
        <a:bodyPr/>
        <a:lstStyle/>
        <a:p>
          <a:endParaRPr lang="en-US" sz="4000" b="1"/>
        </a:p>
      </dgm:t>
    </dgm:pt>
    <dgm:pt modelId="{36BBC773-BC01-4E4A-9F9A-99B22992120F}">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dgm:spPr>
      <dgm:t>
        <a:bodyPr/>
        <a:lstStyle/>
        <a:p>
          <a:pPr rtl="0"/>
          <a:r>
            <a:rPr lang="en-US" sz="3600" b="1" dirty="0"/>
            <a:t>Author: Moses</a:t>
          </a:r>
        </a:p>
        <a:p>
          <a:pPr rtl="0"/>
          <a:r>
            <a:rPr lang="en-US" sz="3600" b="1" dirty="0"/>
            <a:t>Theme: REDEMPTION</a:t>
          </a:r>
        </a:p>
      </dgm:t>
    </dgm:pt>
    <dgm:pt modelId="{8262BF3E-7A29-4BF5-889A-F4CA5E727268}" type="parTrans" cxnId="{CCEE3124-2314-450F-A1D0-9C37FA701686}">
      <dgm:prSet/>
      <dgm:spPr/>
      <dgm:t>
        <a:bodyPr/>
        <a:lstStyle/>
        <a:p>
          <a:endParaRPr lang="en-US" sz="4000" b="1"/>
        </a:p>
      </dgm:t>
    </dgm:pt>
    <dgm:pt modelId="{E2012DBB-E2CA-4B57-9198-6224FB6BE783}" type="sibTrans" cxnId="{CCEE3124-2314-450F-A1D0-9C37FA701686}">
      <dgm:prSet/>
      <dgm:spPr/>
      <dgm:t>
        <a:bodyPr/>
        <a:lstStyle/>
        <a:p>
          <a:endParaRPr lang="en-US" sz="4000" b="1"/>
        </a:p>
      </dgm:t>
    </dgm:pt>
    <dgm:pt modelId="{784F8952-225F-43B2-AC9E-746093406BF2}" type="pres">
      <dgm:prSet presAssocID="{8CE79217-183C-4ECF-9ED7-6E76A226A11D}" presName="diagram" presStyleCnt="0">
        <dgm:presLayoutVars>
          <dgm:dir/>
          <dgm:resizeHandles val="exact"/>
        </dgm:presLayoutVars>
      </dgm:prSet>
      <dgm:spPr/>
    </dgm:pt>
    <dgm:pt modelId="{BA25F3AB-8EFE-43D0-9C50-8346772E8C7D}" type="pres">
      <dgm:prSet presAssocID="{7DB2614F-D921-4DD0-BB82-367F29D5D86F}" presName="node" presStyleLbl="node1" presStyleIdx="0" presStyleCnt="2" custScaleX="119906" custScaleY="70100" custLinFactNeighborX="-1162" custLinFactNeighborY="-105">
        <dgm:presLayoutVars>
          <dgm:bulletEnabled val="1"/>
        </dgm:presLayoutVars>
      </dgm:prSet>
      <dgm:spPr/>
    </dgm:pt>
    <dgm:pt modelId="{4AB17E50-6832-47AE-B7FC-96C556A6DE18}" type="pres">
      <dgm:prSet presAssocID="{B1C69AEE-E9BD-4F5E-9168-9ED1F27F17DA}" presName="sibTrans" presStyleCnt="0"/>
      <dgm:spPr/>
    </dgm:pt>
    <dgm:pt modelId="{08403F4D-B55E-4C99-AEE0-73997BC9B599}" type="pres">
      <dgm:prSet presAssocID="{36BBC773-BC01-4E4A-9F9A-99B22992120F}" presName="node" presStyleLbl="node1" presStyleIdx="1" presStyleCnt="2" custScaleX="119906" custScaleY="69945" custLinFactNeighborX="-1162" custLinFactNeighborY="-9379">
        <dgm:presLayoutVars>
          <dgm:bulletEnabled val="1"/>
        </dgm:presLayoutVars>
      </dgm:prSet>
      <dgm:spPr/>
    </dgm:pt>
  </dgm:ptLst>
  <dgm:cxnLst>
    <dgm:cxn modelId="{CCEE3124-2314-450F-A1D0-9C37FA701686}" srcId="{8CE79217-183C-4ECF-9ED7-6E76A226A11D}" destId="{36BBC773-BC01-4E4A-9F9A-99B22992120F}" srcOrd="1" destOrd="0" parTransId="{8262BF3E-7A29-4BF5-889A-F4CA5E727268}" sibTransId="{E2012DBB-E2CA-4B57-9198-6224FB6BE783}"/>
    <dgm:cxn modelId="{B6A31861-288E-406C-963B-4EE1095234AD}" type="presOf" srcId="{8CE79217-183C-4ECF-9ED7-6E76A226A11D}" destId="{784F8952-225F-43B2-AC9E-746093406BF2}" srcOrd="0" destOrd="0" presId="urn:microsoft.com/office/officeart/2005/8/layout/default"/>
    <dgm:cxn modelId="{B2FCF875-21FF-4F80-BCCA-81C2FFE6B96A}" type="presOf" srcId="{36BBC773-BC01-4E4A-9F9A-99B22992120F}" destId="{08403F4D-B55E-4C99-AEE0-73997BC9B599}" srcOrd="0" destOrd="0" presId="urn:microsoft.com/office/officeart/2005/8/layout/default"/>
    <dgm:cxn modelId="{2C6EF598-2945-4734-8AC8-A81657698CF0}" srcId="{8CE79217-183C-4ECF-9ED7-6E76A226A11D}" destId="{7DB2614F-D921-4DD0-BB82-367F29D5D86F}" srcOrd="0" destOrd="0" parTransId="{68E1C3A1-516C-429E-AB21-A2BDD7654536}" sibTransId="{B1C69AEE-E9BD-4F5E-9168-9ED1F27F17DA}"/>
    <dgm:cxn modelId="{C16C37D0-91D2-400B-B426-52BFB09CD661}" type="presOf" srcId="{7DB2614F-D921-4DD0-BB82-367F29D5D86F}" destId="{BA25F3AB-8EFE-43D0-9C50-8346772E8C7D}" srcOrd="0" destOrd="0" presId="urn:microsoft.com/office/officeart/2005/8/layout/default"/>
    <dgm:cxn modelId="{C57A0214-5947-43BD-8D60-29255F2E61D2}" type="presParOf" srcId="{784F8952-225F-43B2-AC9E-746093406BF2}" destId="{BA25F3AB-8EFE-43D0-9C50-8346772E8C7D}" srcOrd="0" destOrd="0" presId="urn:microsoft.com/office/officeart/2005/8/layout/default"/>
    <dgm:cxn modelId="{A5366B67-CC81-4E58-95E1-5E073211F2F4}" type="presParOf" srcId="{784F8952-225F-43B2-AC9E-746093406BF2}" destId="{4AB17E50-6832-47AE-B7FC-96C556A6DE18}" srcOrd="1" destOrd="0" presId="urn:microsoft.com/office/officeart/2005/8/layout/default"/>
    <dgm:cxn modelId="{AF52E9F2-1D9F-4A85-9F7F-0CD5E20C3F50}" type="presParOf" srcId="{784F8952-225F-43B2-AC9E-746093406BF2}" destId="{08403F4D-B55E-4C99-AEE0-73997BC9B599}" srcOrd="2"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E79217-183C-4ECF-9ED7-6E76A226A11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BA921C1-A50C-45C9-91F2-AFDF2A1259D0}">
      <dgm:prSet custT="1"/>
      <dgm:spPr>
        <a:solidFill>
          <a:srgbClr val="002060"/>
        </a:solidFill>
      </dgm:spPr>
      <dgm:t>
        <a:bodyPr/>
        <a:lstStyle/>
        <a:p>
          <a:pPr rtl="0"/>
          <a:r>
            <a:rPr lang="en-US" sz="4000" b="1" kern="1200" dirty="0"/>
            <a:t>Key Chapters of Exodus</a:t>
          </a:r>
        </a:p>
        <a:p>
          <a:pPr rtl="0"/>
          <a:endParaRPr lang="en-US" sz="2400" b="1" kern="1200" dirty="0"/>
        </a:p>
        <a:p>
          <a:pPr rtl="0"/>
          <a:r>
            <a:rPr kumimoji="0" lang="en-US" sz="3200" b="1" i="0" u="none" strike="noStrike" kern="1200" cap="none" normalizeH="0" baseline="0" dirty="0">
              <a:ln>
                <a:noFill/>
              </a:ln>
              <a:solidFill>
                <a:srgbClr val="FFFF00"/>
              </a:solidFill>
              <a:effectLst/>
              <a:latin typeface="Cambria" pitchFamily="18" charset="0"/>
              <a:cs typeface="Arial" pitchFamily="34" charset="0"/>
            </a:rPr>
            <a:t>Ch. 1</a:t>
          </a:r>
          <a:r>
            <a:rPr kumimoji="0" lang="en-US" sz="3200" b="1" i="0" u="none" strike="noStrike" kern="1200" cap="none" normalizeH="0" baseline="0" dirty="0">
              <a:ln>
                <a:noFill/>
              </a:ln>
              <a:solidFill>
                <a:srgbClr val="99F166"/>
              </a:solidFill>
              <a:effectLst/>
              <a:latin typeface="Cambria" pitchFamily="18" charset="0"/>
              <a:cs typeface="Arial" pitchFamily="34" charset="0"/>
            </a:rPr>
            <a:t>-</a:t>
          </a:r>
          <a:r>
            <a:rPr kumimoji="0" lang="en-US" sz="3200" b="0" i="0" u="none" strike="noStrike" kern="1200" cap="none" normalizeH="0" baseline="0" dirty="0">
              <a:ln>
                <a:noFill/>
              </a:ln>
              <a:solidFill>
                <a:srgbClr val="FFFFFF"/>
              </a:solidFill>
              <a:effectLst/>
              <a:latin typeface="Cambria" pitchFamily="18" charset="0"/>
              <a:ea typeface="+mn-ea"/>
              <a:cs typeface="Arial" pitchFamily="34" charset="0"/>
            </a:rPr>
            <a:t>A</a:t>
          </a:r>
          <a:r>
            <a:rPr kumimoji="0" lang="en-US" sz="3200" b="0" i="0" u="none" strike="noStrike" kern="1200" cap="none" normalizeH="0" baseline="0" dirty="0">
              <a:ln>
                <a:noFill/>
              </a:ln>
              <a:effectLst/>
              <a:latin typeface="Cambria" pitchFamily="18" charset="0"/>
              <a:cs typeface="Arial" pitchFamily="34" charset="0"/>
            </a:rPr>
            <a:t> Pharaoh arose who "</a:t>
          </a:r>
          <a:r>
            <a:rPr kumimoji="0" lang="en-US" sz="3200" b="0" i="1" u="none" strike="noStrike" kern="1200" cap="none" normalizeH="0" baseline="0" dirty="0">
              <a:ln>
                <a:noFill/>
              </a:ln>
              <a:effectLst/>
              <a:latin typeface="Cambria" pitchFamily="18" charset="0"/>
              <a:cs typeface="Arial" pitchFamily="34" charset="0"/>
            </a:rPr>
            <a:t>knew not Joseph</a:t>
          </a:r>
          <a:r>
            <a:rPr kumimoji="0" lang="en-US" sz="3200" b="0" i="0" u="none" strike="noStrike" kern="1200" cap="none" normalizeH="0" baseline="0" dirty="0">
              <a:ln>
                <a:noFill/>
              </a:ln>
              <a:effectLst/>
              <a:latin typeface="Cambria" pitchFamily="18" charset="0"/>
              <a:cs typeface="Arial" pitchFamily="34" charset="0"/>
            </a:rPr>
            <a:t>"</a:t>
          </a:r>
        </a:p>
        <a:p>
          <a:pPr>
            <a:buClrTx/>
            <a:buSzTx/>
            <a:buFontTx/>
            <a:buNone/>
          </a:pPr>
          <a:r>
            <a:rPr kumimoji="0" lang="en-US" sz="3200" b="1" i="0" u="none" strike="noStrike" kern="1200" cap="none" normalizeH="0" baseline="0" dirty="0">
              <a:ln>
                <a:noFill/>
              </a:ln>
              <a:solidFill>
                <a:srgbClr val="FFFF00"/>
              </a:solidFill>
              <a:effectLst/>
              <a:latin typeface="Cambria" pitchFamily="18" charset="0"/>
              <a:cs typeface="Arial" pitchFamily="34" charset="0"/>
            </a:rPr>
            <a:t>Ch.</a:t>
          </a:r>
          <a:r>
            <a:rPr kumimoji="0" lang="en-US" sz="3200" b="1" i="0" u="none" strike="noStrike" kern="1200" cap="none" normalizeH="0" baseline="0" dirty="0">
              <a:ln>
                <a:noFill/>
              </a:ln>
              <a:solidFill>
                <a:srgbClr val="FFFF00"/>
              </a:solidFill>
              <a:effectLst/>
              <a:latin typeface="Cambria" pitchFamily="18" charset="0"/>
              <a:ea typeface="+mn-ea"/>
              <a:cs typeface="Arial" pitchFamily="34" charset="0"/>
            </a:rPr>
            <a:t> 2</a:t>
          </a:r>
          <a:r>
            <a:rPr kumimoji="0" lang="en-US" sz="3200" b="1" i="0" u="none" strike="noStrike" kern="1200" cap="none" normalizeH="0" baseline="0" dirty="0">
              <a:ln>
                <a:noFill/>
              </a:ln>
              <a:solidFill>
                <a:srgbClr val="99F166"/>
              </a:solidFill>
              <a:effectLst/>
              <a:latin typeface="Cambria" pitchFamily="18" charset="0"/>
              <a:cs typeface="Arial" pitchFamily="34" charset="0"/>
            </a:rPr>
            <a:t>-</a:t>
          </a:r>
          <a:r>
            <a:rPr kumimoji="0" lang="en-US" sz="3200" b="0" i="0" u="none" strike="noStrike" kern="1200" cap="none" normalizeH="0" baseline="0" dirty="0">
              <a:ln>
                <a:noFill/>
              </a:ln>
              <a:effectLst/>
              <a:latin typeface="Cambria" pitchFamily="18" charset="0"/>
              <a:cs typeface="Arial" pitchFamily="34" charset="0"/>
            </a:rPr>
            <a:t>The Birth of Moses</a:t>
          </a:r>
        </a:p>
        <a:p>
          <a:pPr>
            <a:buClrTx/>
            <a:buSzTx/>
            <a:buFontTx/>
            <a:buNone/>
          </a:pPr>
          <a:r>
            <a:rPr kumimoji="0" lang="en-US" sz="3200" b="1" i="0" u="none" strike="noStrike" kern="1200" cap="none" normalizeH="0" baseline="0" dirty="0">
              <a:ln>
                <a:noFill/>
              </a:ln>
              <a:solidFill>
                <a:srgbClr val="FFFF00"/>
              </a:solidFill>
              <a:effectLst/>
              <a:latin typeface="Cambria" pitchFamily="18" charset="0"/>
              <a:cs typeface="Arial" pitchFamily="34" charset="0"/>
            </a:rPr>
            <a:t>Ch.</a:t>
          </a:r>
          <a:r>
            <a:rPr kumimoji="0" lang="en-US" sz="3200" b="1" i="0" u="none" strike="noStrike" kern="1200" cap="none" normalizeH="0" baseline="0" dirty="0">
              <a:ln>
                <a:noFill/>
              </a:ln>
              <a:solidFill>
                <a:srgbClr val="FFFF00"/>
              </a:solidFill>
              <a:effectLst/>
              <a:latin typeface="Cambria" pitchFamily="18" charset="0"/>
              <a:ea typeface="+mn-ea"/>
              <a:cs typeface="Arial" pitchFamily="34" charset="0"/>
            </a:rPr>
            <a:t> 3</a:t>
          </a:r>
          <a:r>
            <a:rPr kumimoji="0" lang="en-US" sz="3200" b="1" i="0" u="none" strike="noStrike" kern="1200" cap="none" normalizeH="0" baseline="0" dirty="0">
              <a:ln>
                <a:noFill/>
              </a:ln>
              <a:solidFill>
                <a:srgbClr val="99F166"/>
              </a:solidFill>
              <a:effectLst/>
              <a:latin typeface="Cambria" pitchFamily="18" charset="0"/>
              <a:cs typeface="Arial" pitchFamily="34" charset="0"/>
            </a:rPr>
            <a:t>-</a:t>
          </a:r>
          <a:r>
            <a:rPr kumimoji="0" lang="en-US" sz="3200" b="0" i="0" u="none" strike="noStrike" kern="1200" cap="none" normalizeH="0" baseline="0" dirty="0">
              <a:ln>
                <a:noFill/>
              </a:ln>
              <a:effectLst/>
              <a:latin typeface="Cambria" pitchFamily="18" charset="0"/>
              <a:cs typeface="Arial" pitchFamily="34" charset="0"/>
            </a:rPr>
            <a:t>The Call of Moses… at the Burning Bush</a:t>
          </a:r>
        </a:p>
        <a:p>
          <a:pPr>
            <a:buClrTx/>
            <a:buSzTx/>
            <a:buFontTx/>
            <a:buNone/>
          </a:pPr>
          <a:r>
            <a:rPr kumimoji="0" lang="en-US" sz="3200" b="1" i="0" u="none" strike="noStrike" kern="1200" cap="none" normalizeH="0" baseline="0" dirty="0">
              <a:ln>
                <a:noFill/>
              </a:ln>
              <a:solidFill>
                <a:srgbClr val="FFFF00"/>
              </a:solidFill>
              <a:effectLst/>
              <a:latin typeface="Cambria" pitchFamily="18" charset="0"/>
              <a:cs typeface="Arial" pitchFamily="34" charset="0"/>
            </a:rPr>
            <a:t>Ch.</a:t>
          </a:r>
          <a:r>
            <a:rPr kumimoji="0" lang="en-US" sz="3200" b="1" i="0" u="none" strike="noStrike" kern="1200" cap="none" normalizeH="0" baseline="0" dirty="0">
              <a:ln>
                <a:noFill/>
              </a:ln>
              <a:solidFill>
                <a:srgbClr val="FFFF00"/>
              </a:solidFill>
              <a:effectLst/>
              <a:latin typeface="Cambria" pitchFamily="18" charset="0"/>
              <a:ea typeface="+mn-ea"/>
              <a:cs typeface="Arial" pitchFamily="34" charset="0"/>
            </a:rPr>
            <a:t> </a:t>
          </a:r>
          <a:r>
            <a:rPr kumimoji="0" lang="en-US" sz="3200" b="0" i="0" u="none" strike="noStrike" kern="1200" cap="none" normalizeH="0" baseline="0" dirty="0">
              <a:ln>
                <a:noFill/>
              </a:ln>
              <a:solidFill>
                <a:srgbClr val="FFFF00"/>
              </a:solidFill>
              <a:effectLst/>
              <a:latin typeface="Cambria" pitchFamily="18" charset="0"/>
              <a:ea typeface="+mn-ea"/>
              <a:cs typeface="Arial" pitchFamily="34" charset="0"/>
            </a:rPr>
            <a:t>4-12-</a:t>
          </a:r>
          <a:r>
            <a:rPr kumimoji="0" lang="en-US" sz="3200" b="1" i="0" u="none" strike="noStrike" kern="1200" cap="none" normalizeH="0" baseline="0" dirty="0">
              <a:ln>
                <a:noFill/>
              </a:ln>
              <a:solidFill>
                <a:schemeClr val="bg1"/>
              </a:solidFill>
              <a:effectLst/>
              <a:latin typeface="Cambria" pitchFamily="18" charset="0"/>
              <a:ea typeface="+mn-ea"/>
              <a:cs typeface="Arial" pitchFamily="34" charset="0"/>
            </a:rPr>
            <a:t>THE</a:t>
          </a:r>
          <a:r>
            <a:rPr kumimoji="0" lang="en-US" sz="3200" b="1" i="0" u="none" strike="noStrike" kern="1200" cap="none" normalizeH="0" baseline="0" dirty="0">
              <a:ln>
                <a:noFill/>
              </a:ln>
              <a:solidFill>
                <a:srgbClr val="FFFF00"/>
              </a:solidFill>
              <a:effectLst/>
              <a:latin typeface="Cambria" pitchFamily="18" charset="0"/>
              <a:ea typeface="+mn-ea"/>
              <a:cs typeface="Arial" pitchFamily="34" charset="0"/>
            </a:rPr>
            <a:t> </a:t>
          </a:r>
          <a:r>
            <a:rPr kumimoji="0" lang="en-US" sz="3200" b="1" i="0" u="none" strike="noStrike" kern="1200" cap="none" normalizeH="0" baseline="0" dirty="0">
              <a:ln>
                <a:noFill/>
              </a:ln>
              <a:solidFill>
                <a:srgbClr val="FFFFFF"/>
              </a:solidFill>
              <a:effectLst/>
              <a:latin typeface="Cambria" pitchFamily="18" charset="0"/>
              <a:ea typeface="+mn-ea"/>
              <a:cs typeface="Arial" pitchFamily="34" charset="0"/>
            </a:rPr>
            <a:t>10 PLAGUES</a:t>
          </a:r>
        </a:p>
        <a:p>
          <a:pPr>
            <a:buClrTx/>
            <a:buSzTx/>
            <a:buFontTx/>
            <a:buNone/>
          </a:pPr>
          <a:r>
            <a:rPr kumimoji="0" lang="en-US" sz="3200" b="1" i="0" u="none" strike="noStrike" kern="1200" cap="none" normalizeH="0" baseline="0" dirty="0">
              <a:ln>
                <a:noFill/>
              </a:ln>
              <a:solidFill>
                <a:srgbClr val="FFFF00"/>
              </a:solidFill>
              <a:effectLst/>
              <a:latin typeface="Cambria" pitchFamily="18" charset="0"/>
              <a:cs typeface="Arial" pitchFamily="34" charset="0"/>
            </a:rPr>
            <a:t>Ch.</a:t>
          </a:r>
          <a:r>
            <a:rPr kumimoji="0" lang="en-US" sz="3200" b="1" i="0" u="none" strike="noStrike" kern="1200" cap="none" normalizeH="0" baseline="0" dirty="0">
              <a:ln>
                <a:noFill/>
              </a:ln>
              <a:solidFill>
                <a:srgbClr val="FFFF00"/>
              </a:solidFill>
              <a:effectLst/>
              <a:latin typeface="Cambria" pitchFamily="18" charset="0"/>
              <a:ea typeface="+mn-ea"/>
              <a:cs typeface="Arial" pitchFamily="34" charset="0"/>
            </a:rPr>
            <a:t> 12-13</a:t>
          </a:r>
          <a:r>
            <a:rPr kumimoji="0" lang="en-US" sz="3200" b="1" i="0" u="none" strike="noStrike" kern="1200" cap="none" normalizeH="0" baseline="0" dirty="0">
              <a:ln>
                <a:noFill/>
              </a:ln>
              <a:solidFill>
                <a:srgbClr val="99F166"/>
              </a:solidFill>
              <a:effectLst/>
              <a:latin typeface="Cambria" pitchFamily="18" charset="0"/>
              <a:cs typeface="Arial" pitchFamily="34" charset="0"/>
            </a:rPr>
            <a:t>-</a:t>
          </a:r>
          <a:r>
            <a:rPr lang="en-US" sz="3200" b="1" u="sng" kern="1200" dirty="0">
              <a:solidFill>
                <a:schemeClr val="bg1"/>
              </a:solidFill>
              <a:latin typeface="Cambria" pitchFamily="18" charset="0"/>
              <a:cs typeface="Arial" pitchFamily="34" charset="0"/>
            </a:rPr>
            <a:t>A</a:t>
          </a:r>
          <a:r>
            <a:rPr kumimoji="0" lang="en-US" sz="3200" b="0" i="0" u="none" strike="noStrike" kern="1200" cap="none" normalizeH="0" baseline="0" dirty="0">
              <a:ln>
                <a:noFill/>
              </a:ln>
              <a:solidFill>
                <a:schemeClr val="bg1"/>
              </a:solidFill>
              <a:effectLst/>
              <a:latin typeface="Cambria" pitchFamily="18" charset="0"/>
              <a:cs typeface="Arial" pitchFamily="34" charset="0"/>
            </a:rPr>
            <a:t> Lamb… </a:t>
          </a:r>
          <a:r>
            <a:rPr lang="en-US" sz="3200" b="1" u="sng" kern="1200" dirty="0">
              <a:solidFill>
                <a:schemeClr val="bg1"/>
              </a:solidFill>
              <a:latin typeface="Cambria" pitchFamily="18" charset="0"/>
              <a:cs typeface="Arial" pitchFamily="34" charset="0"/>
            </a:rPr>
            <a:t>The</a:t>
          </a:r>
          <a:r>
            <a:rPr kumimoji="0" lang="en-US" sz="3200" b="0" i="0" u="none" strike="noStrike" kern="1200" cap="none" normalizeH="0" baseline="0" dirty="0">
              <a:ln>
                <a:noFill/>
              </a:ln>
              <a:solidFill>
                <a:schemeClr val="bg1"/>
              </a:solidFill>
              <a:effectLst/>
              <a:latin typeface="Cambria" pitchFamily="18" charset="0"/>
              <a:cs typeface="Arial" pitchFamily="34" charset="0"/>
            </a:rPr>
            <a:t> Lamb… </a:t>
          </a:r>
          <a:r>
            <a:rPr lang="en-US" sz="3200" b="1" u="sng" kern="1200" dirty="0">
              <a:solidFill>
                <a:schemeClr val="bg1"/>
              </a:solidFill>
              <a:latin typeface="Cambria" pitchFamily="18" charset="0"/>
              <a:cs typeface="Arial" pitchFamily="34" charset="0"/>
            </a:rPr>
            <a:t>Your</a:t>
          </a:r>
          <a:r>
            <a:rPr kumimoji="0" lang="en-US" sz="3200" b="0" i="0" u="none" strike="noStrike" kern="1200" cap="none" normalizeH="0" baseline="0" dirty="0">
              <a:ln>
                <a:noFill/>
              </a:ln>
              <a:solidFill>
                <a:schemeClr val="bg1"/>
              </a:solidFill>
              <a:effectLst/>
              <a:latin typeface="Cambria" pitchFamily="18" charset="0"/>
              <a:cs typeface="Arial" pitchFamily="34" charset="0"/>
            </a:rPr>
            <a:t> Lamb</a:t>
          </a:r>
        </a:p>
        <a:p>
          <a:r>
            <a:rPr kumimoji="0" lang="en-US" sz="3200" b="1" i="0" u="none" strike="noStrike" kern="1200" cap="none" normalizeH="0" baseline="0" dirty="0">
              <a:ln>
                <a:noFill/>
              </a:ln>
              <a:solidFill>
                <a:srgbClr val="FFFF00"/>
              </a:solidFill>
              <a:effectLst/>
              <a:latin typeface="Cambria" pitchFamily="18" charset="0"/>
              <a:cs typeface="Arial" pitchFamily="34" charset="0"/>
            </a:rPr>
            <a:t>Ch.</a:t>
          </a:r>
          <a:r>
            <a:rPr kumimoji="0" lang="en-US" sz="3200" b="1" i="0" u="none" strike="noStrike" kern="1200" cap="none" normalizeH="0" baseline="0" dirty="0">
              <a:ln>
                <a:noFill/>
              </a:ln>
              <a:solidFill>
                <a:srgbClr val="FFFF00"/>
              </a:solidFill>
              <a:effectLst/>
              <a:latin typeface="Cambria" pitchFamily="18" charset="0"/>
              <a:ea typeface="+mn-ea"/>
              <a:cs typeface="Arial" pitchFamily="34" charset="0"/>
            </a:rPr>
            <a:t> 14</a:t>
          </a:r>
          <a:r>
            <a:rPr lang="en-US" sz="3200" b="1" kern="1200" dirty="0">
              <a:solidFill>
                <a:srgbClr val="99F166"/>
              </a:solidFill>
              <a:latin typeface="Cambria" pitchFamily="18" charset="0"/>
              <a:cs typeface="Arial" pitchFamily="34" charset="0"/>
            </a:rPr>
            <a:t>-</a:t>
          </a:r>
          <a:r>
            <a:rPr kumimoji="0" lang="en-US" sz="3200" b="0" i="0" u="none" strike="noStrike" kern="1200" cap="none" normalizeH="0" baseline="0" dirty="0">
              <a:ln>
                <a:noFill/>
              </a:ln>
              <a:effectLst/>
              <a:latin typeface="Cambria" pitchFamily="18" charset="0"/>
              <a:cs typeface="Arial" pitchFamily="34" charset="0"/>
            </a:rPr>
            <a:t>Crossing the Red Sea</a:t>
          </a:r>
        </a:p>
        <a:p>
          <a:r>
            <a:rPr kumimoji="0" lang="en-US" sz="3200" b="1" i="0" u="none" strike="noStrike" kern="1200" cap="none" normalizeH="0" baseline="0" dirty="0">
              <a:ln>
                <a:noFill/>
              </a:ln>
              <a:solidFill>
                <a:srgbClr val="FFFF00"/>
              </a:solidFill>
              <a:effectLst/>
              <a:latin typeface="Cambria" pitchFamily="18" charset="0"/>
              <a:cs typeface="Arial" pitchFamily="34" charset="0"/>
            </a:rPr>
            <a:t>Ch.</a:t>
          </a:r>
          <a:r>
            <a:rPr kumimoji="0" lang="en-US" sz="3200" b="1" i="0" u="none" strike="noStrike" kern="1200" cap="none" normalizeH="0" baseline="0" dirty="0">
              <a:ln>
                <a:noFill/>
              </a:ln>
              <a:solidFill>
                <a:srgbClr val="FFFF00"/>
              </a:solidFill>
              <a:effectLst/>
              <a:latin typeface="Cambria" pitchFamily="18" charset="0"/>
              <a:ea typeface="+mn-ea"/>
              <a:cs typeface="Arial" pitchFamily="34" charset="0"/>
            </a:rPr>
            <a:t> 20</a:t>
          </a:r>
          <a:r>
            <a:rPr lang="en-US" sz="3200" b="1" kern="1200" dirty="0">
              <a:solidFill>
                <a:srgbClr val="99F166"/>
              </a:solidFill>
              <a:latin typeface="Cambria" pitchFamily="18" charset="0"/>
              <a:cs typeface="Arial" pitchFamily="34" charset="0"/>
            </a:rPr>
            <a:t>-</a:t>
          </a:r>
          <a:r>
            <a:rPr lang="en-US" sz="3200" b="1" kern="1200" dirty="0">
              <a:solidFill>
                <a:schemeClr val="bg1"/>
              </a:solidFill>
              <a:latin typeface="Cambria" pitchFamily="18" charset="0"/>
              <a:cs typeface="Arial" pitchFamily="34" charset="0"/>
            </a:rPr>
            <a:t>THE 10 COMMANDMENTS</a:t>
          </a:r>
        </a:p>
        <a:p>
          <a:r>
            <a:rPr kumimoji="0" lang="en-US" sz="3200" b="1" i="0" u="none" strike="noStrike" kern="1200" cap="none" normalizeH="0" baseline="0" dirty="0">
              <a:ln>
                <a:noFill/>
              </a:ln>
              <a:solidFill>
                <a:srgbClr val="FFFF00"/>
              </a:solidFill>
              <a:effectLst/>
              <a:latin typeface="Cambria" pitchFamily="18" charset="0"/>
              <a:cs typeface="Arial" pitchFamily="34" charset="0"/>
            </a:rPr>
            <a:t>Ch. 25-40</a:t>
          </a:r>
          <a:r>
            <a:rPr kumimoji="0" lang="en-US" sz="3200" b="1" i="0" u="none" strike="noStrike" kern="1200" cap="none" normalizeH="0" baseline="0" dirty="0">
              <a:ln>
                <a:noFill/>
              </a:ln>
              <a:solidFill>
                <a:srgbClr val="99F166"/>
              </a:solidFill>
              <a:effectLst/>
              <a:latin typeface="Cambria" pitchFamily="18" charset="0"/>
              <a:cs typeface="Arial" pitchFamily="34" charset="0"/>
            </a:rPr>
            <a:t>-</a:t>
          </a:r>
          <a:r>
            <a:rPr lang="en-US" sz="3200" b="1" kern="1200" dirty="0">
              <a:solidFill>
                <a:srgbClr val="FFFFFF"/>
              </a:solidFill>
              <a:latin typeface="Cambria" pitchFamily="18" charset="0"/>
              <a:ea typeface="+mn-ea"/>
              <a:cs typeface="Arial" pitchFamily="34" charset="0"/>
            </a:rPr>
            <a:t>The Tabernacle</a:t>
          </a:r>
        </a:p>
      </dgm:t>
    </dgm:pt>
    <dgm:pt modelId="{8AF24DAE-DF9F-4998-BAEB-728B14171A93}" type="parTrans" cxnId="{48DC9876-33D2-4592-BF90-FBDDD219883E}">
      <dgm:prSet/>
      <dgm:spPr/>
      <dgm:t>
        <a:bodyPr/>
        <a:lstStyle/>
        <a:p>
          <a:endParaRPr lang="en-US" sz="4000" b="1"/>
        </a:p>
      </dgm:t>
    </dgm:pt>
    <dgm:pt modelId="{D359AD9B-880D-40F8-B53B-4146AF087E39}" type="sibTrans" cxnId="{48DC9876-33D2-4592-BF90-FBDDD219883E}">
      <dgm:prSet/>
      <dgm:spPr/>
      <dgm:t>
        <a:bodyPr/>
        <a:lstStyle/>
        <a:p>
          <a:endParaRPr lang="en-US" sz="4000" b="1"/>
        </a:p>
      </dgm:t>
    </dgm:pt>
    <dgm:pt modelId="{784F8952-225F-43B2-AC9E-746093406BF2}" type="pres">
      <dgm:prSet presAssocID="{8CE79217-183C-4ECF-9ED7-6E76A226A11D}" presName="diagram" presStyleCnt="0">
        <dgm:presLayoutVars>
          <dgm:dir/>
          <dgm:resizeHandles val="exact"/>
        </dgm:presLayoutVars>
      </dgm:prSet>
      <dgm:spPr/>
    </dgm:pt>
    <dgm:pt modelId="{DF06EEAF-889B-4341-82E3-ADE45D4C2F4D}" type="pres">
      <dgm:prSet presAssocID="{3BA921C1-A50C-45C9-91F2-AFDF2A1259D0}" presName="node" presStyleLbl="node1" presStyleIdx="0" presStyleCnt="1" custScaleX="275639" custScaleY="332244" custLinFactNeighborX="-771" custLinFactNeighborY="-7638">
        <dgm:presLayoutVars>
          <dgm:bulletEnabled val="1"/>
        </dgm:presLayoutVars>
      </dgm:prSet>
      <dgm:spPr/>
    </dgm:pt>
  </dgm:ptLst>
  <dgm:cxnLst>
    <dgm:cxn modelId="{B6A31861-288E-406C-963B-4EE1095234AD}" type="presOf" srcId="{8CE79217-183C-4ECF-9ED7-6E76A226A11D}" destId="{784F8952-225F-43B2-AC9E-746093406BF2}" srcOrd="0" destOrd="0" presId="urn:microsoft.com/office/officeart/2005/8/layout/default"/>
    <dgm:cxn modelId="{48DC9876-33D2-4592-BF90-FBDDD219883E}" srcId="{8CE79217-183C-4ECF-9ED7-6E76A226A11D}" destId="{3BA921C1-A50C-45C9-91F2-AFDF2A1259D0}" srcOrd="0" destOrd="0" parTransId="{8AF24DAE-DF9F-4998-BAEB-728B14171A93}" sibTransId="{D359AD9B-880D-40F8-B53B-4146AF087E39}"/>
    <dgm:cxn modelId="{D9008F9D-33BE-4B87-83B2-38425ED352D3}" type="presOf" srcId="{3BA921C1-A50C-45C9-91F2-AFDF2A1259D0}" destId="{DF06EEAF-889B-4341-82E3-ADE45D4C2F4D}" srcOrd="0" destOrd="0" presId="urn:microsoft.com/office/officeart/2005/8/layout/default"/>
    <dgm:cxn modelId="{1035F123-0097-4C8F-85A2-CC1C23246514}" type="presParOf" srcId="{784F8952-225F-43B2-AC9E-746093406BF2}" destId="{DF06EEAF-889B-4341-82E3-ADE45D4C2F4D}" srcOrd="0"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B8B8F0-F212-4102-B668-ED1D16AA159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BBC06F7-2942-4AD6-B670-4E5AA233E1EE}">
      <dgm:prSet custT="1"/>
      <dgm:spPr>
        <a:solidFill>
          <a:srgbClr val="C00000"/>
        </a:solidFill>
      </dgm:spPr>
      <dgm:t>
        <a:bodyPr/>
        <a:lstStyle/>
        <a:p>
          <a:pPr algn="ctr" rtl="0"/>
          <a:r>
            <a:rPr lang="en-US" sz="3200" i="1" u="sng" dirty="0"/>
            <a:t>Key Words</a:t>
          </a:r>
        </a:p>
        <a:p>
          <a:pPr algn="ctr" rtl="0"/>
          <a:r>
            <a:rPr lang="en-US" sz="3200" dirty="0"/>
            <a:t>“Holy” “Holiness”</a:t>
          </a:r>
        </a:p>
      </dgm:t>
    </dgm:pt>
    <dgm:pt modelId="{9A393CFD-A83F-4504-BA8F-97FA641840B0}" type="parTrans" cxnId="{3343A397-8F87-4B4A-8485-7CF8F33C23A4}">
      <dgm:prSet/>
      <dgm:spPr/>
      <dgm:t>
        <a:bodyPr/>
        <a:lstStyle/>
        <a:p>
          <a:endParaRPr lang="en-US"/>
        </a:p>
      </dgm:t>
    </dgm:pt>
    <dgm:pt modelId="{2C5D8476-B2F0-4396-B741-BCB9E9A47D0C}" type="sibTrans" cxnId="{3343A397-8F87-4B4A-8485-7CF8F33C23A4}">
      <dgm:prSet/>
      <dgm:spPr/>
      <dgm:t>
        <a:bodyPr/>
        <a:lstStyle/>
        <a:p>
          <a:endParaRPr lang="en-US"/>
        </a:p>
      </dgm:t>
    </dgm:pt>
    <dgm:pt modelId="{5DDB6B9B-6B60-4836-90E2-91F975407194}" type="pres">
      <dgm:prSet presAssocID="{6FB8B8F0-F212-4102-B668-ED1D16AA1599}" presName="linear" presStyleCnt="0">
        <dgm:presLayoutVars>
          <dgm:animLvl val="lvl"/>
          <dgm:resizeHandles val="exact"/>
        </dgm:presLayoutVars>
      </dgm:prSet>
      <dgm:spPr/>
    </dgm:pt>
    <dgm:pt modelId="{4D6A9B9B-EBF0-4191-828C-B7931941D9E6}" type="pres">
      <dgm:prSet presAssocID="{4BBC06F7-2942-4AD6-B670-4E5AA233E1EE}" presName="parentText" presStyleLbl="node1" presStyleIdx="0" presStyleCnt="1" custScaleX="82695" custScaleY="412252">
        <dgm:presLayoutVars>
          <dgm:chMax val="0"/>
          <dgm:bulletEnabled val="1"/>
        </dgm:presLayoutVars>
      </dgm:prSet>
      <dgm:spPr/>
    </dgm:pt>
  </dgm:ptLst>
  <dgm:cxnLst>
    <dgm:cxn modelId="{0596C03B-D604-4104-8024-89F7725A7B08}" type="presOf" srcId="{6FB8B8F0-F212-4102-B668-ED1D16AA1599}" destId="{5DDB6B9B-6B60-4836-90E2-91F975407194}" srcOrd="0" destOrd="0" presId="urn:microsoft.com/office/officeart/2005/8/layout/vList2"/>
    <dgm:cxn modelId="{3343A397-8F87-4B4A-8485-7CF8F33C23A4}" srcId="{6FB8B8F0-F212-4102-B668-ED1D16AA1599}" destId="{4BBC06F7-2942-4AD6-B670-4E5AA233E1EE}" srcOrd="0" destOrd="0" parTransId="{9A393CFD-A83F-4504-BA8F-97FA641840B0}" sibTransId="{2C5D8476-B2F0-4396-B741-BCB9E9A47D0C}"/>
    <dgm:cxn modelId="{806194BD-9317-4D0B-8947-A01762FADAC3}" type="presOf" srcId="{4BBC06F7-2942-4AD6-B670-4E5AA233E1EE}" destId="{4D6A9B9B-EBF0-4191-828C-B7931941D9E6}" srcOrd="0" destOrd="0" presId="urn:microsoft.com/office/officeart/2005/8/layout/vList2"/>
    <dgm:cxn modelId="{70E4EEFA-028D-474A-875B-F9AAFA613B0E}" type="presParOf" srcId="{5DDB6B9B-6B60-4836-90E2-91F975407194}" destId="{4D6A9B9B-EBF0-4191-828C-B7931941D9E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5F3AB-8EFE-43D0-9C50-8346772E8C7D}">
      <dsp:nvSpPr>
        <dsp:cNvPr id="0" name=""/>
        <dsp:cNvSpPr/>
      </dsp:nvSpPr>
      <dsp:spPr>
        <a:xfrm>
          <a:off x="0" y="181570"/>
          <a:ext cx="3625608" cy="1742717"/>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kern="1200" dirty="0"/>
            <a:t>Genesis means “beginnings” and is the seed plot of the Bible.  </a:t>
          </a:r>
        </a:p>
      </dsp:txBody>
      <dsp:txXfrm>
        <a:off x="0" y="181570"/>
        <a:ext cx="3625608" cy="1742717"/>
      </dsp:txXfrm>
    </dsp:sp>
    <dsp:sp modelId="{08403F4D-B55E-4C99-AEE0-73997BC9B599}">
      <dsp:nvSpPr>
        <dsp:cNvPr id="0" name=""/>
        <dsp:cNvSpPr/>
      </dsp:nvSpPr>
      <dsp:spPr>
        <a:xfrm>
          <a:off x="3917799" y="181570"/>
          <a:ext cx="4614861" cy="1742717"/>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kern="1200" dirty="0"/>
            <a:t>Genesis was written by Moses and Chapters 1-11 cover 2,000 years of history.</a:t>
          </a:r>
        </a:p>
      </dsp:txBody>
      <dsp:txXfrm>
        <a:off x="3917799" y="181570"/>
        <a:ext cx="4614861" cy="1742717"/>
      </dsp:txXfrm>
    </dsp:sp>
    <dsp:sp modelId="{BEF036EE-5EA5-4A9A-9D54-562D5272FB31}">
      <dsp:nvSpPr>
        <dsp:cNvPr id="0" name=""/>
        <dsp:cNvSpPr/>
      </dsp:nvSpPr>
      <dsp:spPr>
        <a:xfrm>
          <a:off x="380997" y="2133600"/>
          <a:ext cx="7772405" cy="1742717"/>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100000"/>
            </a:lnSpc>
            <a:spcBef>
              <a:spcPct val="0"/>
            </a:spcBef>
            <a:spcAft>
              <a:spcPct val="35000"/>
            </a:spcAft>
            <a:buNone/>
          </a:pPr>
          <a:r>
            <a:rPr lang="en-US" sz="3200" b="1" kern="1200" dirty="0"/>
            <a:t>Four Great Events - 4 C’s </a:t>
          </a:r>
        </a:p>
        <a:p>
          <a:pPr marL="0" lvl="0" indent="0" algn="ctr" defTabSz="1422400" rtl="0">
            <a:lnSpc>
              <a:spcPct val="100000"/>
            </a:lnSpc>
            <a:spcBef>
              <a:spcPct val="0"/>
            </a:spcBef>
            <a:spcAft>
              <a:spcPct val="35000"/>
            </a:spcAft>
            <a:buNone/>
          </a:pPr>
          <a:r>
            <a:rPr lang="en-US" sz="3200" b="1" kern="1200" dirty="0">
              <a:solidFill>
                <a:srgbClr val="FFFF00"/>
              </a:solidFill>
            </a:rPr>
            <a:t>Creation/Curse/Catastrophe/Coalition</a:t>
          </a:r>
        </a:p>
      </dsp:txBody>
      <dsp:txXfrm>
        <a:off x="380997" y="2133600"/>
        <a:ext cx="7772405" cy="1742717"/>
      </dsp:txXfrm>
    </dsp:sp>
    <dsp:sp modelId="{DF06EEAF-889B-4341-82E3-ADE45D4C2F4D}">
      <dsp:nvSpPr>
        <dsp:cNvPr id="0" name=""/>
        <dsp:cNvSpPr/>
      </dsp:nvSpPr>
      <dsp:spPr>
        <a:xfrm>
          <a:off x="822137" y="4190994"/>
          <a:ext cx="6890125" cy="1742717"/>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t>Four Great Men </a:t>
          </a:r>
          <a:r>
            <a:rPr lang="en-US" sz="3200" b="1" kern="1200" dirty="0">
              <a:solidFill>
                <a:srgbClr val="FFFF00"/>
              </a:solidFill>
            </a:rPr>
            <a:t>Abraham/Isaac/Jacob/Joseph</a:t>
          </a:r>
        </a:p>
      </dsp:txBody>
      <dsp:txXfrm>
        <a:off x="822137" y="4190994"/>
        <a:ext cx="6890125" cy="17427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5F3AB-8EFE-43D0-9C50-8346772E8C7D}">
      <dsp:nvSpPr>
        <dsp:cNvPr id="0" name=""/>
        <dsp:cNvSpPr/>
      </dsp:nvSpPr>
      <dsp:spPr>
        <a:xfrm>
          <a:off x="258573" y="0"/>
          <a:ext cx="7864818" cy="2758779"/>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b="1" kern="1200" dirty="0"/>
            <a:t>Exodus means </a:t>
          </a:r>
        </a:p>
        <a:p>
          <a:pPr marL="0" lvl="0" indent="0" algn="ctr" defTabSz="1600200" rtl="0">
            <a:lnSpc>
              <a:spcPct val="90000"/>
            </a:lnSpc>
            <a:spcBef>
              <a:spcPct val="0"/>
            </a:spcBef>
            <a:spcAft>
              <a:spcPct val="35000"/>
            </a:spcAft>
            <a:buNone/>
          </a:pPr>
          <a:r>
            <a:rPr lang="en-US" sz="3600" b="1" kern="1200" dirty="0"/>
            <a:t>“exit” or “the way out”.  </a:t>
          </a:r>
        </a:p>
      </dsp:txBody>
      <dsp:txXfrm>
        <a:off x="258573" y="0"/>
        <a:ext cx="7864818" cy="2758779"/>
      </dsp:txXfrm>
    </dsp:sp>
    <dsp:sp modelId="{08403F4D-B55E-4C99-AEE0-73997BC9B599}">
      <dsp:nvSpPr>
        <dsp:cNvPr id="0" name=""/>
        <dsp:cNvSpPr/>
      </dsp:nvSpPr>
      <dsp:spPr>
        <a:xfrm>
          <a:off x="258573" y="3047997"/>
          <a:ext cx="7864818" cy="2752679"/>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b="1" kern="1200" dirty="0"/>
            <a:t>Author: Moses</a:t>
          </a:r>
        </a:p>
        <a:p>
          <a:pPr marL="0" lvl="0" indent="0" algn="ctr" defTabSz="1600200" rtl="0">
            <a:lnSpc>
              <a:spcPct val="90000"/>
            </a:lnSpc>
            <a:spcBef>
              <a:spcPct val="0"/>
            </a:spcBef>
            <a:spcAft>
              <a:spcPct val="35000"/>
            </a:spcAft>
            <a:buNone/>
          </a:pPr>
          <a:r>
            <a:rPr lang="en-US" sz="3600" b="1" kern="1200" dirty="0"/>
            <a:t>Theme: REDEMPTION</a:t>
          </a:r>
        </a:p>
      </dsp:txBody>
      <dsp:txXfrm>
        <a:off x="258573" y="3047997"/>
        <a:ext cx="7864818" cy="27526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06EEAF-889B-4341-82E3-ADE45D4C2F4D}">
      <dsp:nvSpPr>
        <dsp:cNvPr id="0" name=""/>
        <dsp:cNvSpPr/>
      </dsp:nvSpPr>
      <dsp:spPr>
        <a:xfrm>
          <a:off x="0" y="0"/>
          <a:ext cx="8522904" cy="6163896"/>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0">
            <a:lnSpc>
              <a:spcPct val="90000"/>
            </a:lnSpc>
            <a:spcBef>
              <a:spcPct val="0"/>
            </a:spcBef>
            <a:spcAft>
              <a:spcPct val="35000"/>
            </a:spcAft>
            <a:buNone/>
          </a:pPr>
          <a:r>
            <a:rPr lang="en-US" sz="4000" b="1" kern="1200" dirty="0"/>
            <a:t>Key Chapters of Exodus</a:t>
          </a:r>
        </a:p>
        <a:p>
          <a:pPr marL="0" lvl="0" indent="0" algn="ctr" defTabSz="1778000" rtl="0">
            <a:lnSpc>
              <a:spcPct val="90000"/>
            </a:lnSpc>
            <a:spcBef>
              <a:spcPct val="0"/>
            </a:spcBef>
            <a:spcAft>
              <a:spcPct val="35000"/>
            </a:spcAft>
            <a:buNone/>
          </a:pPr>
          <a:endParaRPr lang="en-US" sz="2400" b="1" kern="1200" dirty="0"/>
        </a:p>
        <a:p>
          <a:pPr marL="0" lvl="0" indent="0" algn="ctr" defTabSz="1778000" rtl="0">
            <a:lnSpc>
              <a:spcPct val="90000"/>
            </a:lnSpc>
            <a:spcBef>
              <a:spcPct val="0"/>
            </a:spcBef>
            <a:spcAft>
              <a:spcPct val="35000"/>
            </a:spcAft>
            <a:buNone/>
          </a:pPr>
          <a:r>
            <a:rPr kumimoji="0" lang="en-US" sz="3200" b="1" i="0" u="none" strike="noStrike" kern="1200" cap="none" normalizeH="0" baseline="0" dirty="0">
              <a:ln>
                <a:noFill/>
              </a:ln>
              <a:solidFill>
                <a:srgbClr val="FFFF00"/>
              </a:solidFill>
              <a:effectLst/>
              <a:latin typeface="Cambria" pitchFamily="18" charset="0"/>
              <a:cs typeface="Arial" pitchFamily="34" charset="0"/>
            </a:rPr>
            <a:t>Ch. 1</a:t>
          </a:r>
          <a:r>
            <a:rPr kumimoji="0" lang="en-US" sz="3200" b="1" i="0" u="none" strike="noStrike" kern="1200" cap="none" normalizeH="0" baseline="0" dirty="0">
              <a:ln>
                <a:noFill/>
              </a:ln>
              <a:solidFill>
                <a:srgbClr val="99F166"/>
              </a:solidFill>
              <a:effectLst/>
              <a:latin typeface="Cambria" pitchFamily="18" charset="0"/>
              <a:cs typeface="Arial" pitchFamily="34" charset="0"/>
            </a:rPr>
            <a:t>-</a:t>
          </a:r>
          <a:r>
            <a:rPr kumimoji="0" lang="en-US" sz="3200" b="0" i="0" u="none" strike="noStrike" kern="1200" cap="none" normalizeH="0" baseline="0" dirty="0">
              <a:ln>
                <a:noFill/>
              </a:ln>
              <a:solidFill>
                <a:srgbClr val="FFFFFF"/>
              </a:solidFill>
              <a:effectLst/>
              <a:latin typeface="Cambria" pitchFamily="18" charset="0"/>
              <a:ea typeface="+mn-ea"/>
              <a:cs typeface="Arial" pitchFamily="34" charset="0"/>
            </a:rPr>
            <a:t>A</a:t>
          </a:r>
          <a:r>
            <a:rPr kumimoji="0" lang="en-US" sz="3200" b="0" i="0" u="none" strike="noStrike" kern="1200" cap="none" normalizeH="0" baseline="0" dirty="0">
              <a:ln>
                <a:noFill/>
              </a:ln>
              <a:effectLst/>
              <a:latin typeface="Cambria" pitchFamily="18" charset="0"/>
              <a:cs typeface="Arial" pitchFamily="34" charset="0"/>
            </a:rPr>
            <a:t> Pharaoh arose who "</a:t>
          </a:r>
          <a:r>
            <a:rPr kumimoji="0" lang="en-US" sz="3200" b="0" i="1" u="none" strike="noStrike" kern="1200" cap="none" normalizeH="0" baseline="0" dirty="0">
              <a:ln>
                <a:noFill/>
              </a:ln>
              <a:effectLst/>
              <a:latin typeface="Cambria" pitchFamily="18" charset="0"/>
              <a:cs typeface="Arial" pitchFamily="34" charset="0"/>
            </a:rPr>
            <a:t>knew not Joseph</a:t>
          </a:r>
          <a:r>
            <a:rPr kumimoji="0" lang="en-US" sz="3200" b="0" i="0" u="none" strike="noStrike" kern="1200" cap="none" normalizeH="0" baseline="0" dirty="0">
              <a:ln>
                <a:noFill/>
              </a:ln>
              <a:effectLst/>
              <a:latin typeface="Cambria" pitchFamily="18" charset="0"/>
              <a:cs typeface="Arial" pitchFamily="34" charset="0"/>
            </a:rPr>
            <a:t>"</a:t>
          </a:r>
        </a:p>
        <a:p>
          <a:pPr marL="0" lvl="0" indent="0" algn="ctr" defTabSz="1778000">
            <a:lnSpc>
              <a:spcPct val="90000"/>
            </a:lnSpc>
            <a:spcBef>
              <a:spcPct val="0"/>
            </a:spcBef>
            <a:spcAft>
              <a:spcPct val="35000"/>
            </a:spcAft>
            <a:buClrTx/>
            <a:buSzTx/>
            <a:buFontTx/>
            <a:buNone/>
          </a:pPr>
          <a:r>
            <a:rPr kumimoji="0" lang="en-US" sz="3200" b="1" i="0" u="none" strike="noStrike" kern="1200" cap="none" normalizeH="0" baseline="0" dirty="0">
              <a:ln>
                <a:noFill/>
              </a:ln>
              <a:solidFill>
                <a:srgbClr val="FFFF00"/>
              </a:solidFill>
              <a:effectLst/>
              <a:latin typeface="Cambria" pitchFamily="18" charset="0"/>
              <a:cs typeface="Arial" pitchFamily="34" charset="0"/>
            </a:rPr>
            <a:t>Ch.</a:t>
          </a:r>
          <a:r>
            <a:rPr kumimoji="0" lang="en-US" sz="3200" b="1" i="0" u="none" strike="noStrike" kern="1200" cap="none" normalizeH="0" baseline="0" dirty="0">
              <a:ln>
                <a:noFill/>
              </a:ln>
              <a:solidFill>
                <a:srgbClr val="FFFF00"/>
              </a:solidFill>
              <a:effectLst/>
              <a:latin typeface="Cambria" pitchFamily="18" charset="0"/>
              <a:ea typeface="+mn-ea"/>
              <a:cs typeface="Arial" pitchFamily="34" charset="0"/>
            </a:rPr>
            <a:t> 2</a:t>
          </a:r>
          <a:r>
            <a:rPr kumimoji="0" lang="en-US" sz="3200" b="1" i="0" u="none" strike="noStrike" kern="1200" cap="none" normalizeH="0" baseline="0" dirty="0">
              <a:ln>
                <a:noFill/>
              </a:ln>
              <a:solidFill>
                <a:srgbClr val="99F166"/>
              </a:solidFill>
              <a:effectLst/>
              <a:latin typeface="Cambria" pitchFamily="18" charset="0"/>
              <a:cs typeface="Arial" pitchFamily="34" charset="0"/>
            </a:rPr>
            <a:t>-</a:t>
          </a:r>
          <a:r>
            <a:rPr kumimoji="0" lang="en-US" sz="3200" b="0" i="0" u="none" strike="noStrike" kern="1200" cap="none" normalizeH="0" baseline="0" dirty="0">
              <a:ln>
                <a:noFill/>
              </a:ln>
              <a:effectLst/>
              <a:latin typeface="Cambria" pitchFamily="18" charset="0"/>
              <a:cs typeface="Arial" pitchFamily="34" charset="0"/>
            </a:rPr>
            <a:t>The Birth of Moses</a:t>
          </a:r>
        </a:p>
        <a:p>
          <a:pPr marL="0" lvl="0" indent="0" algn="ctr" defTabSz="1778000">
            <a:lnSpc>
              <a:spcPct val="90000"/>
            </a:lnSpc>
            <a:spcBef>
              <a:spcPct val="0"/>
            </a:spcBef>
            <a:spcAft>
              <a:spcPct val="35000"/>
            </a:spcAft>
            <a:buClrTx/>
            <a:buSzTx/>
            <a:buFontTx/>
            <a:buNone/>
          </a:pPr>
          <a:r>
            <a:rPr kumimoji="0" lang="en-US" sz="3200" b="1" i="0" u="none" strike="noStrike" kern="1200" cap="none" normalizeH="0" baseline="0" dirty="0">
              <a:ln>
                <a:noFill/>
              </a:ln>
              <a:solidFill>
                <a:srgbClr val="FFFF00"/>
              </a:solidFill>
              <a:effectLst/>
              <a:latin typeface="Cambria" pitchFamily="18" charset="0"/>
              <a:cs typeface="Arial" pitchFamily="34" charset="0"/>
            </a:rPr>
            <a:t>Ch.</a:t>
          </a:r>
          <a:r>
            <a:rPr kumimoji="0" lang="en-US" sz="3200" b="1" i="0" u="none" strike="noStrike" kern="1200" cap="none" normalizeH="0" baseline="0" dirty="0">
              <a:ln>
                <a:noFill/>
              </a:ln>
              <a:solidFill>
                <a:srgbClr val="FFFF00"/>
              </a:solidFill>
              <a:effectLst/>
              <a:latin typeface="Cambria" pitchFamily="18" charset="0"/>
              <a:ea typeface="+mn-ea"/>
              <a:cs typeface="Arial" pitchFamily="34" charset="0"/>
            </a:rPr>
            <a:t> 3</a:t>
          </a:r>
          <a:r>
            <a:rPr kumimoji="0" lang="en-US" sz="3200" b="1" i="0" u="none" strike="noStrike" kern="1200" cap="none" normalizeH="0" baseline="0" dirty="0">
              <a:ln>
                <a:noFill/>
              </a:ln>
              <a:solidFill>
                <a:srgbClr val="99F166"/>
              </a:solidFill>
              <a:effectLst/>
              <a:latin typeface="Cambria" pitchFamily="18" charset="0"/>
              <a:cs typeface="Arial" pitchFamily="34" charset="0"/>
            </a:rPr>
            <a:t>-</a:t>
          </a:r>
          <a:r>
            <a:rPr kumimoji="0" lang="en-US" sz="3200" b="0" i="0" u="none" strike="noStrike" kern="1200" cap="none" normalizeH="0" baseline="0" dirty="0">
              <a:ln>
                <a:noFill/>
              </a:ln>
              <a:effectLst/>
              <a:latin typeface="Cambria" pitchFamily="18" charset="0"/>
              <a:cs typeface="Arial" pitchFamily="34" charset="0"/>
            </a:rPr>
            <a:t>The Call of Moses… at the Burning Bush</a:t>
          </a:r>
        </a:p>
        <a:p>
          <a:pPr marL="0" lvl="0" indent="0" algn="ctr" defTabSz="1778000">
            <a:lnSpc>
              <a:spcPct val="90000"/>
            </a:lnSpc>
            <a:spcBef>
              <a:spcPct val="0"/>
            </a:spcBef>
            <a:spcAft>
              <a:spcPct val="35000"/>
            </a:spcAft>
            <a:buClrTx/>
            <a:buSzTx/>
            <a:buFontTx/>
            <a:buNone/>
          </a:pPr>
          <a:r>
            <a:rPr kumimoji="0" lang="en-US" sz="3200" b="1" i="0" u="none" strike="noStrike" kern="1200" cap="none" normalizeH="0" baseline="0" dirty="0">
              <a:ln>
                <a:noFill/>
              </a:ln>
              <a:solidFill>
                <a:srgbClr val="FFFF00"/>
              </a:solidFill>
              <a:effectLst/>
              <a:latin typeface="Cambria" pitchFamily="18" charset="0"/>
              <a:cs typeface="Arial" pitchFamily="34" charset="0"/>
            </a:rPr>
            <a:t>Ch.</a:t>
          </a:r>
          <a:r>
            <a:rPr kumimoji="0" lang="en-US" sz="3200" b="1" i="0" u="none" strike="noStrike" kern="1200" cap="none" normalizeH="0" baseline="0" dirty="0">
              <a:ln>
                <a:noFill/>
              </a:ln>
              <a:solidFill>
                <a:srgbClr val="FFFF00"/>
              </a:solidFill>
              <a:effectLst/>
              <a:latin typeface="Cambria" pitchFamily="18" charset="0"/>
              <a:ea typeface="+mn-ea"/>
              <a:cs typeface="Arial" pitchFamily="34" charset="0"/>
            </a:rPr>
            <a:t> </a:t>
          </a:r>
          <a:r>
            <a:rPr kumimoji="0" lang="en-US" sz="3200" b="0" i="0" u="none" strike="noStrike" kern="1200" cap="none" normalizeH="0" baseline="0" dirty="0">
              <a:ln>
                <a:noFill/>
              </a:ln>
              <a:solidFill>
                <a:srgbClr val="FFFF00"/>
              </a:solidFill>
              <a:effectLst/>
              <a:latin typeface="Cambria" pitchFamily="18" charset="0"/>
              <a:ea typeface="+mn-ea"/>
              <a:cs typeface="Arial" pitchFamily="34" charset="0"/>
            </a:rPr>
            <a:t>4-12-</a:t>
          </a:r>
          <a:r>
            <a:rPr kumimoji="0" lang="en-US" sz="3200" b="1" i="0" u="none" strike="noStrike" kern="1200" cap="none" normalizeH="0" baseline="0" dirty="0">
              <a:ln>
                <a:noFill/>
              </a:ln>
              <a:solidFill>
                <a:schemeClr val="bg1"/>
              </a:solidFill>
              <a:effectLst/>
              <a:latin typeface="Cambria" pitchFamily="18" charset="0"/>
              <a:ea typeface="+mn-ea"/>
              <a:cs typeface="Arial" pitchFamily="34" charset="0"/>
            </a:rPr>
            <a:t>THE</a:t>
          </a:r>
          <a:r>
            <a:rPr kumimoji="0" lang="en-US" sz="3200" b="1" i="0" u="none" strike="noStrike" kern="1200" cap="none" normalizeH="0" baseline="0" dirty="0">
              <a:ln>
                <a:noFill/>
              </a:ln>
              <a:solidFill>
                <a:srgbClr val="FFFF00"/>
              </a:solidFill>
              <a:effectLst/>
              <a:latin typeface="Cambria" pitchFamily="18" charset="0"/>
              <a:ea typeface="+mn-ea"/>
              <a:cs typeface="Arial" pitchFamily="34" charset="0"/>
            </a:rPr>
            <a:t> </a:t>
          </a:r>
          <a:r>
            <a:rPr kumimoji="0" lang="en-US" sz="3200" b="1" i="0" u="none" strike="noStrike" kern="1200" cap="none" normalizeH="0" baseline="0" dirty="0">
              <a:ln>
                <a:noFill/>
              </a:ln>
              <a:solidFill>
                <a:srgbClr val="FFFFFF"/>
              </a:solidFill>
              <a:effectLst/>
              <a:latin typeface="Cambria" pitchFamily="18" charset="0"/>
              <a:ea typeface="+mn-ea"/>
              <a:cs typeface="Arial" pitchFamily="34" charset="0"/>
            </a:rPr>
            <a:t>10 PLAGUES</a:t>
          </a:r>
        </a:p>
        <a:p>
          <a:pPr marL="0" lvl="0" indent="0" algn="ctr" defTabSz="1778000">
            <a:lnSpc>
              <a:spcPct val="90000"/>
            </a:lnSpc>
            <a:spcBef>
              <a:spcPct val="0"/>
            </a:spcBef>
            <a:spcAft>
              <a:spcPct val="35000"/>
            </a:spcAft>
            <a:buClrTx/>
            <a:buSzTx/>
            <a:buFontTx/>
            <a:buNone/>
          </a:pPr>
          <a:r>
            <a:rPr kumimoji="0" lang="en-US" sz="3200" b="1" i="0" u="none" strike="noStrike" kern="1200" cap="none" normalizeH="0" baseline="0" dirty="0">
              <a:ln>
                <a:noFill/>
              </a:ln>
              <a:solidFill>
                <a:srgbClr val="FFFF00"/>
              </a:solidFill>
              <a:effectLst/>
              <a:latin typeface="Cambria" pitchFamily="18" charset="0"/>
              <a:cs typeface="Arial" pitchFamily="34" charset="0"/>
            </a:rPr>
            <a:t>Ch.</a:t>
          </a:r>
          <a:r>
            <a:rPr kumimoji="0" lang="en-US" sz="3200" b="1" i="0" u="none" strike="noStrike" kern="1200" cap="none" normalizeH="0" baseline="0" dirty="0">
              <a:ln>
                <a:noFill/>
              </a:ln>
              <a:solidFill>
                <a:srgbClr val="FFFF00"/>
              </a:solidFill>
              <a:effectLst/>
              <a:latin typeface="Cambria" pitchFamily="18" charset="0"/>
              <a:ea typeface="+mn-ea"/>
              <a:cs typeface="Arial" pitchFamily="34" charset="0"/>
            </a:rPr>
            <a:t> 12-13</a:t>
          </a:r>
          <a:r>
            <a:rPr kumimoji="0" lang="en-US" sz="3200" b="1" i="0" u="none" strike="noStrike" kern="1200" cap="none" normalizeH="0" baseline="0" dirty="0">
              <a:ln>
                <a:noFill/>
              </a:ln>
              <a:solidFill>
                <a:srgbClr val="99F166"/>
              </a:solidFill>
              <a:effectLst/>
              <a:latin typeface="Cambria" pitchFamily="18" charset="0"/>
              <a:cs typeface="Arial" pitchFamily="34" charset="0"/>
            </a:rPr>
            <a:t>-</a:t>
          </a:r>
          <a:r>
            <a:rPr lang="en-US" sz="3200" b="1" u="sng" kern="1200" dirty="0">
              <a:solidFill>
                <a:schemeClr val="bg1"/>
              </a:solidFill>
              <a:latin typeface="Cambria" pitchFamily="18" charset="0"/>
              <a:cs typeface="Arial" pitchFamily="34" charset="0"/>
            </a:rPr>
            <a:t>A</a:t>
          </a:r>
          <a:r>
            <a:rPr kumimoji="0" lang="en-US" sz="3200" b="0" i="0" u="none" strike="noStrike" kern="1200" cap="none" normalizeH="0" baseline="0" dirty="0">
              <a:ln>
                <a:noFill/>
              </a:ln>
              <a:solidFill>
                <a:schemeClr val="bg1"/>
              </a:solidFill>
              <a:effectLst/>
              <a:latin typeface="Cambria" pitchFamily="18" charset="0"/>
              <a:cs typeface="Arial" pitchFamily="34" charset="0"/>
            </a:rPr>
            <a:t> Lamb… </a:t>
          </a:r>
          <a:r>
            <a:rPr lang="en-US" sz="3200" b="1" u="sng" kern="1200" dirty="0">
              <a:solidFill>
                <a:schemeClr val="bg1"/>
              </a:solidFill>
              <a:latin typeface="Cambria" pitchFamily="18" charset="0"/>
              <a:cs typeface="Arial" pitchFamily="34" charset="0"/>
            </a:rPr>
            <a:t>The</a:t>
          </a:r>
          <a:r>
            <a:rPr kumimoji="0" lang="en-US" sz="3200" b="0" i="0" u="none" strike="noStrike" kern="1200" cap="none" normalizeH="0" baseline="0" dirty="0">
              <a:ln>
                <a:noFill/>
              </a:ln>
              <a:solidFill>
                <a:schemeClr val="bg1"/>
              </a:solidFill>
              <a:effectLst/>
              <a:latin typeface="Cambria" pitchFamily="18" charset="0"/>
              <a:cs typeface="Arial" pitchFamily="34" charset="0"/>
            </a:rPr>
            <a:t> Lamb… </a:t>
          </a:r>
          <a:r>
            <a:rPr lang="en-US" sz="3200" b="1" u="sng" kern="1200" dirty="0">
              <a:solidFill>
                <a:schemeClr val="bg1"/>
              </a:solidFill>
              <a:latin typeface="Cambria" pitchFamily="18" charset="0"/>
              <a:cs typeface="Arial" pitchFamily="34" charset="0"/>
            </a:rPr>
            <a:t>Your</a:t>
          </a:r>
          <a:r>
            <a:rPr kumimoji="0" lang="en-US" sz="3200" b="0" i="0" u="none" strike="noStrike" kern="1200" cap="none" normalizeH="0" baseline="0" dirty="0">
              <a:ln>
                <a:noFill/>
              </a:ln>
              <a:solidFill>
                <a:schemeClr val="bg1"/>
              </a:solidFill>
              <a:effectLst/>
              <a:latin typeface="Cambria" pitchFamily="18" charset="0"/>
              <a:cs typeface="Arial" pitchFamily="34" charset="0"/>
            </a:rPr>
            <a:t> Lamb</a:t>
          </a:r>
        </a:p>
        <a:p>
          <a:pPr marL="0" lvl="0" indent="0" algn="ctr" defTabSz="1778000">
            <a:lnSpc>
              <a:spcPct val="90000"/>
            </a:lnSpc>
            <a:spcBef>
              <a:spcPct val="0"/>
            </a:spcBef>
            <a:spcAft>
              <a:spcPct val="35000"/>
            </a:spcAft>
            <a:buNone/>
          </a:pPr>
          <a:r>
            <a:rPr kumimoji="0" lang="en-US" sz="3200" b="1" i="0" u="none" strike="noStrike" kern="1200" cap="none" normalizeH="0" baseline="0" dirty="0">
              <a:ln>
                <a:noFill/>
              </a:ln>
              <a:solidFill>
                <a:srgbClr val="FFFF00"/>
              </a:solidFill>
              <a:effectLst/>
              <a:latin typeface="Cambria" pitchFamily="18" charset="0"/>
              <a:cs typeface="Arial" pitchFamily="34" charset="0"/>
            </a:rPr>
            <a:t>Ch.</a:t>
          </a:r>
          <a:r>
            <a:rPr kumimoji="0" lang="en-US" sz="3200" b="1" i="0" u="none" strike="noStrike" kern="1200" cap="none" normalizeH="0" baseline="0" dirty="0">
              <a:ln>
                <a:noFill/>
              </a:ln>
              <a:solidFill>
                <a:srgbClr val="FFFF00"/>
              </a:solidFill>
              <a:effectLst/>
              <a:latin typeface="Cambria" pitchFamily="18" charset="0"/>
              <a:ea typeface="+mn-ea"/>
              <a:cs typeface="Arial" pitchFamily="34" charset="0"/>
            </a:rPr>
            <a:t> 14</a:t>
          </a:r>
          <a:r>
            <a:rPr lang="en-US" sz="3200" b="1" kern="1200" dirty="0">
              <a:solidFill>
                <a:srgbClr val="99F166"/>
              </a:solidFill>
              <a:latin typeface="Cambria" pitchFamily="18" charset="0"/>
              <a:cs typeface="Arial" pitchFamily="34" charset="0"/>
            </a:rPr>
            <a:t>-</a:t>
          </a:r>
          <a:r>
            <a:rPr kumimoji="0" lang="en-US" sz="3200" b="0" i="0" u="none" strike="noStrike" kern="1200" cap="none" normalizeH="0" baseline="0" dirty="0">
              <a:ln>
                <a:noFill/>
              </a:ln>
              <a:effectLst/>
              <a:latin typeface="Cambria" pitchFamily="18" charset="0"/>
              <a:cs typeface="Arial" pitchFamily="34" charset="0"/>
            </a:rPr>
            <a:t>Crossing the Red Sea</a:t>
          </a:r>
        </a:p>
        <a:p>
          <a:pPr marL="0" lvl="0" indent="0" algn="ctr" defTabSz="1778000">
            <a:lnSpc>
              <a:spcPct val="90000"/>
            </a:lnSpc>
            <a:spcBef>
              <a:spcPct val="0"/>
            </a:spcBef>
            <a:spcAft>
              <a:spcPct val="35000"/>
            </a:spcAft>
            <a:buNone/>
          </a:pPr>
          <a:r>
            <a:rPr kumimoji="0" lang="en-US" sz="3200" b="1" i="0" u="none" strike="noStrike" kern="1200" cap="none" normalizeH="0" baseline="0" dirty="0">
              <a:ln>
                <a:noFill/>
              </a:ln>
              <a:solidFill>
                <a:srgbClr val="FFFF00"/>
              </a:solidFill>
              <a:effectLst/>
              <a:latin typeface="Cambria" pitchFamily="18" charset="0"/>
              <a:cs typeface="Arial" pitchFamily="34" charset="0"/>
            </a:rPr>
            <a:t>Ch.</a:t>
          </a:r>
          <a:r>
            <a:rPr kumimoji="0" lang="en-US" sz="3200" b="1" i="0" u="none" strike="noStrike" kern="1200" cap="none" normalizeH="0" baseline="0" dirty="0">
              <a:ln>
                <a:noFill/>
              </a:ln>
              <a:solidFill>
                <a:srgbClr val="FFFF00"/>
              </a:solidFill>
              <a:effectLst/>
              <a:latin typeface="Cambria" pitchFamily="18" charset="0"/>
              <a:ea typeface="+mn-ea"/>
              <a:cs typeface="Arial" pitchFamily="34" charset="0"/>
            </a:rPr>
            <a:t> 20</a:t>
          </a:r>
          <a:r>
            <a:rPr lang="en-US" sz="3200" b="1" kern="1200" dirty="0">
              <a:solidFill>
                <a:srgbClr val="99F166"/>
              </a:solidFill>
              <a:latin typeface="Cambria" pitchFamily="18" charset="0"/>
              <a:cs typeface="Arial" pitchFamily="34" charset="0"/>
            </a:rPr>
            <a:t>-</a:t>
          </a:r>
          <a:r>
            <a:rPr lang="en-US" sz="3200" b="1" kern="1200" dirty="0">
              <a:solidFill>
                <a:schemeClr val="bg1"/>
              </a:solidFill>
              <a:latin typeface="Cambria" pitchFamily="18" charset="0"/>
              <a:cs typeface="Arial" pitchFamily="34" charset="0"/>
            </a:rPr>
            <a:t>THE 10 COMMANDMENTS</a:t>
          </a:r>
        </a:p>
        <a:p>
          <a:pPr marL="0" lvl="0" indent="0" algn="ctr" defTabSz="1778000">
            <a:lnSpc>
              <a:spcPct val="90000"/>
            </a:lnSpc>
            <a:spcBef>
              <a:spcPct val="0"/>
            </a:spcBef>
            <a:spcAft>
              <a:spcPct val="35000"/>
            </a:spcAft>
            <a:buNone/>
          </a:pPr>
          <a:r>
            <a:rPr kumimoji="0" lang="en-US" sz="3200" b="1" i="0" u="none" strike="noStrike" kern="1200" cap="none" normalizeH="0" baseline="0" dirty="0">
              <a:ln>
                <a:noFill/>
              </a:ln>
              <a:solidFill>
                <a:srgbClr val="FFFF00"/>
              </a:solidFill>
              <a:effectLst/>
              <a:latin typeface="Cambria" pitchFamily="18" charset="0"/>
              <a:cs typeface="Arial" pitchFamily="34" charset="0"/>
            </a:rPr>
            <a:t>Ch. 25-40</a:t>
          </a:r>
          <a:r>
            <a:rPr kumimoji="0" lang="en-US" sz="3200" b="1" i="0" u="none" strike="noStrike" kern="1200" cap="none" normalizeH="0" baseline="0" dirty="0">
              <a:ln>
                <a:noFill/>
              </a:ln>
              <a:solidFill>
                <a:srgbClr val="99F166"/>
              </a:solidFill>
              <a:effectLst/>
              <a:latin typeface="Cambria" pitchFamily="18" charset="0"/>
              <a:cs typeface="Arial" pitchFamily="34" charset="0"/>
            </a:rPr>
            <a:t>-</a:t>
          </a:r>
          <a:r>
            <a:rPr lang="en-US" sz="3200" b="1" kern="1200" dirty="0">
              <a:solidFill>
                <a:srgbClr val="FFFFFF"/>
              </a:solidFill>
              <a:latin typeface="Cambria" pitchFamily="18" charset="0"/>
              <a:ea typeface="+mn-ea"/>
              <a:cs typeface="Arial" pitchFamily="34" charset="0"/>
            </a:rPr>
            <a:t>The Tabernacle</a:t>
          </a:r>
        </a:p>
      </dsp:txBody>
      <dsp:txXfrm>
        <a:off x="0" y="0"/>
        <a:ext cx="8522904" cy="61638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A9B9B-EBF0-4191-828C-B7931941D9E6}">
      <dsp:nvSpPr>
        <dsp:cNvPr id="0" name=""/>
        <dsp:cNvSpPr/>
      </dsp:nvSpPr>
      <dsp:spPr>
        <a:xfrm>
          <a:off x="301574" y="81376"/>
          <a:ext cx="2882258" cy="2199446"/>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i="1" u="sng" kern="1200" dirty="0"/>
            <a:t>Key Words</a:t>
          </a:r>
        </a:p>
        <a:p>
          <a:pPr marL="0" lvl="0" indent="0" algn="ctr" defTabSz="1422400" rtl="0">
            <a:lnSpc>
              <a:spcPct val="90000"/>
            </a:lnSpc>
            <a:spcBef>
              <a:spcPct val="0"/>
            </a:spcBef>
            <a:spcAft>
              <a:spcPct val="35000"/>
            </a:spcAft>
            <a:buNone/>
          </a:pPr>
          <a:r>
            <a:rPr lang="en-US" sz="3200" kern="1200" dirty="0"/>
            <a:t>“Holy” “Holiness”</a:t>
          </a:r>
        </a:p>
      </dsp:txBody>
      <dsp:txXfrm>
        <a:off x="408942" y="188744"/>
        <a:ext cx="2667522" cy="198471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fontAlgn="base">
              <a:spcBef>
                <a:spcPct val="0"/>
              </a:spcBef>
              <a:spcAft>
                <a:spcPct val="0"/>
              </a:spcAft>
              <a:defRPr sz="1200"/>
            </a:lvl1pPr>
          </a:lstStyle>
          <a:p>
            <a:endParaRPr lang="en-US"/>
          </a:p>
        </p:txBody>
      </p:sp>
      <p:sp>
        <p:nvSpPr>
          <p:cNvPr id="76803" name="Rectangle 3"/>
          <p:cNvSpPr>
            <a:spLocks noGrp="1"/>
          </p:cNvSpPr>
          <p:nvPr>
            <p:ph type="dt" sz="quarter"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fontAlgn="base">
              <a:spcBef>
                <a:spcPct val="0"/>
              </a:spcBef>
              <a:spcAft>
                <a:spcPct val="0"/>
              </a:spcAft>
              <a:defRPr sz="1200"/>
            </a:lvl1pPr>
          </a:lstStyle>
          <a:p>
            <a:r>
              <a:rPr lang="en-US"/>
              <a:t>9/13/2019</a:t>
            </a:r>
          </a:p>
        </p:txBody>
      </p:sp>
      <p:sp>
        <p:nvSpPr>
          <p:cNvPr id="76804" name="Rectangle 4"/>
          <p:cNvSpPr>
            <a:spLocks noGrp="1"/>
          </p:cNvSpPr>
          <p:nvPr>
            <p:ph type="ftr" sz="quarter" idx="2"/>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fontAlgn="base">
              <a:spcBef>
                <a:spcPct val="0"/>
              </a:spcBef>
              <a:spcAft>
                <a:spcPct val="0"/>
              </a:spcAft>
              <a:defRPr sz="1200"/>
            </a:lvl1pPr>
          </a:lstStyle>
          <a:p>
            <a:endParaRPr lang="en-US"/>
          </a:p>
        </p:txBody>
      </p:sp>
      <p:sp>
        <p:nvSpPr>
          <p:cNvPr id="76805" name="Rectangle 5"/>
          <p:cNvSpPr>
            <a:spLocks noGrp="1"/>
          </p:cNvSpPr>
          <p:nvPr>
            <p:ph type="sldNum" sz="quarter" idx="3"/>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fontAlgn="base">
              <a:spcBef>
                <a:spcPct val="0"/>
              </a:spcBef>
              <a:spcAft>
                <a:spcPct val="0"/>
              </a:spcAft>
              <a:defRPr sz="1200"/>
            </a:lvl1pPr>
          </a:lstStyle>
          <a:p>
            <a:r>
              <a:rPr lang="en-US"/>
              <a:t>‹#›</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fontAlgn="base">
              <a:spcBef>
                <a:spcPct val="0"/>
              </a:spcBef>
              <a:spcAft>
                <a:spcPct val="0"/>
              </a:spcAft>
              <a:defRPr sz="1200"/>
            </a:lvl1pPr>
          </a:lstStyle>
          <a:p>
            <a:endParaRPr lang="en-US"/>
          </a:p>
        </p:txBody>
      </p:sp>
      <p:sp>
        <p:nvSpPr>
          <p:cNvPr id="65539" name="Rectangle 3"/>
          <p:cNvSpPr>
            <a:spLocks noGrp="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fontAlgn="base">
              <a:spcBef>
                <a:spcPct val="0"/>
              </a:spcBef>
              <a:spcAft>
                <a:spcPct val="0"/>
              </a:spcAft>
              <a:defRPr sz="1200"/>
            </a:lvl1pPr>
          </a:lstStyle>
          <a:p>
            <a:r>
              <a:rPr lang="en-US"/>
              <a:t>9/13/2019</a:t>
            </a:r>
          </a:p>
        </p:txBody>
      </p:sp>
      <p:sp>
        <p:nvSpPr>
          <p:cNvPr id="65540" name="Rectangle 4"/>
          <p:cNvSpPr>
            <a:spLocks noGrp="1" noRot="1" noChangeAspect="1" noTextEdit="1"/>
          </p:cNvSpPr>
          <p:nvPr>
            <p:ph type="sldImg" idx="2"/>
          </p:nvPr>
        </p:nvSpPr>
        <p:spPr bwMode="auto">
          <a:xfrm>
            <a:off x="1143000" y="685800"/>
            <a:ext cx="4572000" cy="3429000"/>
          </a:xfrm>
          <a:prstGeom prst="rect">
            <a:avLst/>
          </a:prstGeom>
          <a:noFill/>
          <a:ln w="12700">
            <a:solidFill>
              <a:srgbClr val="000000"/>
            </a:solidFill>
            <a:miter lim="800000"/>
            <a:headEnd/>
            <a:tailEnd/>
          </a:ln>
        </p:spPr>
      </p:sp>
      <p:sp>
        <p:nvSpPr>
          <p:cNvPr id="65541" name="Rectangle 5"/>
          <p:cNvSpPr>
            <a:spLocks noGrp="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5542" name="Rectangle 6"/>
          <p:cNvSpPr>
            <a:spLocks noGrp="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fontAlgn="base">
              <a:spcBef>
                <a:spcPct val="0"/>
              </a:spcBef>
              <a:spcAft>
                <a:spcPct val="0"/>
              </a:spcAft>
              <a:defRPr sz="1200"/>
            </a:lvl1pPr>
          </a:lstStyle>
          <a:p>
            <a:endParaRPr lang="en-US"/>
          </a:p>
        </p:txBody>
      </p:sp>
      <p:sp>
        <p:nvSpPr>
          <p:cNvPr id="65543" name="Rectangle 7"/>
          <p:cNvSpPr>
            <a:spLocks noGrp="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fontAlgn="base">
              <a:spcBef>
                <a:spcPct val="0"/>
              </a:spcBef>
              <a:spcAft>
                <a:spcPct val="0"/>
              </a:spcAft>
              <a:defRPr sz="1200"/>
            </a:lvl1pPr>
          </a:lstStyle>
          <a:p>
            <a:r>
              <a:rPr lang="en-US"/>
              <a:t>‹#›</a:t>
            </a:r>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p:cNvSpPr>
          <p:nvPr>
            <p:ph type="sldNum" sz="quarter" idx="5"/>
          </p:nvPr>
        </p:nvSpPr>
        <p:spPr>
          <a:ln/>
        </p:spPr>
        <p:txBody>
          <a:bodyPr/>
          <a:lstStyle/>
          <a:p>
            <a:r>
              <a:rPr lang="en-US"/>
              <a:t>‹#›</a:t>
            </a:r>
          </a:p>
        </p:txBody>
      </p:sp>
      <p:sp>
        <p:nvSpPr>
          <p:cNvPr id="4" name="Rectangle 2"/>
          <p:cNvSpPr>
            <a:spLocks noGrp="1" noRot="1" noChangeAspect="1" noTextEdit="1"/>
          </p:cNvSpPr>
          <p:nvPr>
            <p:ph type="sldImg"/>
          </p:nvPr>
        </p:nvSpPr>
        <p:spPr>
          <a:ln/>
        </p:spPr>
      </p:sp>
      <p:sp>
        <p:nvSpPr>
          <p:cNvPr id="71683" name="Rectangle 3"/>
          <p:cNvSpPr>
            <a:spLocks noGrp="1"/>
          </p:cNvSpPr>
          <p:nvPr>
            <p:ph type="body" idx="1"/>
          </p:nvPr>
        </p:nvSpPr>
        <p:spPr/>
        <p:txBody>
          <a:bodyPr/>
          <a:lstStyle/>
          <a:p>
            <a:pPr>
              <a:spcBef>
                <a:spcPct val="0"/>
              </a:spcBef>
            </a:pPr>
            <a:endParaRPr lang="en-US" dirty="0"/>
          </a:p>
        </p:txBody>
      </p:sp>
      <p:sp>
        <p:nvSpPr>
          <p:cNvPr id="71684" name="Text Box 4"/>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fontAlgn="base">
              <a:spcBef>
                <a:spcPct val="0"/>
              </a:spcBef>
              <a:spcAft>
                <a:spcPct val="0"/>
              </a:spcAft>
            </a:pPr>
            <a:r>
              <a:rPr lang="en-US" sz="1200"/>
              <a:t>58</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p:cNvSpPr>
          <p:nvPr>
            <p:ph type="sldNum" sz="quarter" idx="5"/>
          </p:nvPr>
        </p:nvSpPr>
        <p:spPr>
          <a:ln/>
        </p:spPr>
        <p:txBody>
          <a:bodyPr/>
          <a:lstStyle/>
          <a:p>
            <a:r>
              <a:rPr lang="en-US"/>
              <a:t>‹#›</a:t>
            </a:r>
          </a:p>
        </p:txBody>
      </p:sp>
      <p:sp>
        <p:nvSpPr>
          <p:cNvPr id="4" name="Rectangle 2"/>
          <p:cNvSpPr>
            <a:spLocks noGrp="1" noRot="1" noChangeAspect="1" noTextEdit="1"/>
          </p:cNvSpPr>
          <p:nvPr>
            <p:ph type="sldImg"/>
          </p:nvPr>
        </p:nvSpPr>
        <p:spPr>
          <a:ln/>
        </p:spPr>
      </p:sp>
      <p:sp>
        <p:nvSpPr>
          <p:cNvPr id="71683" name="Rectangle 3"/>
          <p:cNvSpPr>
            <a:spLocks noGrp="1"/>
          </p:cNvSpPr>
          <p:nvPr>
            <p:ph type="body" idx="1"/>
          </p:nvPr>
        </p:nvSpPr>
        <p:spPr/>
        <p:txBody>
          <a:bodyPr/>
          <a:lstStyle/>
          <a:p>
            <a:pPr>
              <a:spcBef>
                <a:spcPct val="0"/>
              </a:spcBef>
            </a:pPr>
            <a:endParaRPr lang="en-US" dirty="0"/>
          </a:p>
        </p:txBody>
      </p:sp>
      <p:sp>
        <p:nvSpPr>
          <p:cNvPr id="71684" name="Text Box 4"/>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fontAlgn="base">
              <a:spcBef>
                <a:spcPct val="0"/>
              </a:spcBef>
              <a:spcAft>
                <a:spcPct val="0"/>
              </a:spcAft>
            </a:pPr>
            <a:r>
              <a:rPr lang="en-US" sz="1200"/>
              <a:t>58</a:t>
            </a:r>
          </a:p>
        </p:txBody>
      </p:sp>
    </p:spTree>
    <p:extLst>
      <p:ext uri="{BB962C8B-B14F-4D97-AF65-F5344CB8AC3E}">
        <p14:creationId xmlns:p14="http://schemas.microsoft.com/office/powerpoint/2010/main" val="200592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p:cNvSpPr>
          <p:nvPr>
            <p:ph type="sldNum" sz="quarter" idx="5"/>
          </p:nvPr>
        </p:nvSpPr>
        <p:spPr>
          <a:ln/>
        </p:spPr>
        <p:txBody>
          <a:bodyPr/>
          <a:lstStyle/>
          <a:p>
            <a:r>
              <a:rPr lang="en-US"/>
              <a:t>‹#›</a:t>
            </a:r>
          </a:p>
        </p:txBody>
      </p:sp>
      <p:sp>
        <p:nvSpPr>
          <p:cNvPr id="4" name="Rectangle 2"/>
          <p:cNvSpPr>
            <a:spLocks noGrp="1" noRot="1" noChangeAspect="1" noTextEdit="1"/>
          </p:cNvSpPr>
          <p:nvPr>
            <p:ph type="sldImg"/>
          </p:nvPr>
        </p:nvSpPr>
        <p:spPr>
          <a:ln/>
        </p:spPr>
      </p:sp>
      <p:sp>
        <p:nvSpPr>
          <p:cNvPr id="71683" name="Rectangle 3"/>
          <p:cNvSpPr>
            <a:spLocks noGrp="1"/>
          </p:cNvSpPr>
          <p:nvPr>
            <p:ph type="body" idx="1"/>
          </p:nvPr>
        </p:nvSpPr>
        <p:spPr/>
        <p:txBody>
          <a:bodyPr/>
          <a:lstStyle/>
          <a:p>
            <a:pPr>
              <a:spcBef>
                <a:spcPct val="0"/>
              </a:spcBef>
            </a:pPr>
            <a:endParaRPr lang="en-US" dirty="0"/>
          </a:p>
        </p:txBody>
      </p:sp>
      <p:sp>
        <p:nvSpPr>
          <p:cNvPr id="71684" name="Text Box 4"/>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fontAlgn="base">
              <a:spcBef>
                <a:spcPct val="0"/>
              </a:spcBef>
              <a:spcAft>
                <a:spcPct val="0"/>
              </a:spcAft>
            </a:pPr>
            <a:r>
              <a:rPr lang="en-US" sz="1200"/>
              <a:t>58</a:t>
            </a:r>
          </a:p>
        </p:txBody>
      </p:sp>
    </p:spTree>
    <p:extLst>
      <p:ext uri="{BB962C8B-B14F-4D97-AF65-F5344CB8AC3E}">
        <p14:creationId xmlns:p14="http://schemas.microsoft.com/office/powerpoint/2010/main" val="2674431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p:cNvSpPr>
          <p:nvPr>
            <p:ph type="sldNum" sz="quarter" idx="5"/>
          </p:nvPr>
        </p:nvSpPr>
        <p:spPr>
          <a:ln/>
        </p:spPr>
        <p:txBody>
          <a:bodyPr/>
          <a:lstStyle/>
          <a:p>
            <a:r>
              <a:rPr lang="en-US"/>
              <a:t>‹#›</a:t>
            </a:r>
          </a:p>
        </p:txBody>
      </p:sp>
      <p:sp>
        <p:nvSpPr>
          <p:cNvPr id="4" name="Rectangle 2"/>
          <p:cNvSpPr>
            <a:spLocks noGrp="1" noRot="1" noChangeAspect="1" noTextEdit="1"/>
          </p:cNvSpPr>
          <p:nvPr>
            <p:ph type="sldImg"/>
          </p:nvPr>
        </p:nvSpPr>
        <p:spPr>
          <a:ln/>
        </p:spPr>
      </p:sp>
      <p:sp>
        <p:nvSpPr>
          <p:cNvPr id="71683" name="Rectangle 3"/>
          <p:cNvSpPr>
            <a:spLocks noGrp="1"/>
          </p:cNvSpPr>
          <p:nvPr>
            <p:ph type="body" idx="1"/>
          </p:nvPr>
        </p:nvSpPr>
        <p:spPr/>
        <p:txBody>
          <a:bodyPr/>
          <a:lstStyle/>
          <a:p>
            <a:pPr>
              <a:spcBef>
                <a:spcPct val="0"/>
              </a:spcBef>
            </a:pPr>
            <a:endParaRPr lang="en-US" dirty="0"/>
          </a:p>
        </p:txBody>
      </p:sp>
      <p:sp>
        <p:nvSpPr>
          <p:cNvPr id="71684" name="Text Box 4"/>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fontAlgn="base">
              <a:spcBef>
                <a:spcPct val="0"/>
              </a:spcBef>
              <a:spcAft>
                <a:spcPct val="0"/>
              </a:spcAft>
            </a:pPr>
            <a:r>
              <a:rPr lang="en-US" sz="1200"/>
              <a:t>58</a:t>
            </a:r>
          </a:p>
        </p:txBody>
      </p:sp>
    </p:spTree>
    <p:extLst>
      <p:ext uri="{BB962C8B-B14F-4D97-AF65-F5344CB8AC3E}">
        <p14:creationId xmlns:p14="http://schemas.microsoft.com/office/powerpoint/2010/main" val="4230447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t>9/13/2019</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r>
              <a:rPr lang="en-US"/>
              <a:t>‹#›</a:t>
            </a: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9/13/2019</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r>
              <a:rPr lang="en-US"/>
              <a:t>‹#›</a:t>
            </a: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9/13/2019</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r>
              <a:rPr lang="en-US"/>
              <a:t>‹#›</a:t>
            </a: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9/13/2019</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r>
              <a:rPr lang="en-US"/>
              <a:t>‹#›</a:t>
            </a: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t>9/13/2019</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r>
              <a:rPr lang="en-US"/>
              <a:t>‹#›</a:t>
            </a: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t>9/13/2019</a:t>
            </a: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r>
              <a:rPr lang="en-US"/>
              <a:t>‹#›</a:t>
            </a: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t>9/13/2019</a:t>
            </a:r>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r>
              <a:rPr lang="en-US"/>
              <a:t>‹#›</a:t>
            </a: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t>9/13/2019</a:t>
            </a:r>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r>
              <a:rPr lang="en-US"/>
              <a:t>‹#›</a:t>
            </a: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9/13/2019</a:t>
            </a:r>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r>
              <a:rPr lang="en-US"/>
              <a:t>‹#›</a:t>
            </a: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9/13/2019</a:t>
            </a: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r>
              <a:rPr lang="en-US"/>
              <a:t>‹#›</a:t>
            </a: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9/13/2019</a:t>
            </a: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r>
              <a:rPr lang="en-US"/>
              <a:t>‹#›</a:t>
            </a: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p:cNvSpPr>
          <p:nvPr>
            <p:ph type="dt" sz="half" idx="2"/>
          </p:nvPr>
        </p:nvSpPr>
        <p:spPr bwMode="auto">
          <a:xfrm>
            <a:off x="457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fontAlgn="base">
              <a:spcBef>
                <a:spcPct val="0"/>
              </a:spcBef>
              <a:spcAft>
                <a:spcPct val="0"/>
              </a:spcAft>
              <a:defRPr sz="1200">
                <a:solidFill>
                  <a:srgbClr val="898989"/>
                </a:solidFill>
                <a:latin typeface="+mn-lt"/>
              </a:defRPr>
            </a:lvl1pPr>
          </a:lstStyle>
          <a:p>
            <a:r>
              <a:rPr lang="en-US"/>
              <a:t>9/13/2019</a:t>
            </a:r>
          </a:p>
        </p:txBody>
      </p:sp>
      <p:sp>
        <p:nvSpPr>
          <p:cNvPr id="1029" name="Rectangle 5"/>
          <p:cNvSpPr>
            <a:spLocks noGrp="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1200">
                <a:solidFill>
                  <a:srgbClr val="898989"/>
                </a:solidFill>
                <a:latin typeface="+mn-lt"/>
              </a:defRPr>
            </a:lvl1pPr>
          </a:lstStyle>
          <a:p>
            <a:endParaRPr lang="en-US"/>
          </a:p>
        </p:txBody>
      </p:sp>
      <p:sp>
        <p:nvSpPr>
          <p:cNvPr id="1030" name="Rectangle 6"/>
          <p:cNvSpPr>
            <a:spLocks noGrp="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sz="1200">
                <a:solidFill>
                  <a:srgbClr val="898989"/>
                </a:solidFill>
                <a:latin typeface="+mn-lt"/>
              </a:defRPr>
            </a:lvl1pPr>
          </a:lstStyle>
          <a:p>
            <a:r>
              <a:rPr lang="en-US"/>
              <a: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hyperlink" Target="https://biblia.com/bible/esv/Gal%203.1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idx="4294967295"/>
          </p:nvPr>
        </p:nvSpPr>
        <p:spPr/>
        <p:txBody>
          <a:bodyPr/>
          <a:lstStyle/>
          <a:p>
            <a:endParaRPr lang="en-US"/>
          </a:p>
        </p:txBody>
      </p:sp>
      <p:sp>
        <p:nvSpPr>
          <p:cNvPr id="3075" name="Text Box 3"/>
          <p:cNvSpPr txBox="1">
            <a:spLocks/>
          </p:cNvSpPr>
          <p:nvPr/>
        </p:nvSpPr>
        <p:spPr bwMode="auto">
          <a:xfrm>
            <a:off x="685800" y="152400"/>
            <a:ext cx="7772400" cy="1219200"/>
          </a:xfrm>
          <a:prstGeom prst="rect">
            <a:avLst/>
          </a:prstGeom>
          <a:noFill/>
          <a:ln w="9525">
            <a:noFill/>
            <a:miter lim="800000"/>
            <a:headEnd/>
            <a:tailEnd/>
          </a:ln>
        </p:spPr>
        <p:txBody>
          <a:bodyPr anchor="ctr"/>
          <a:lstStyle/>
          <a:p>
            <a:pPr algn="ctr" fontAlgn="base">
              <a:lnSpc>
                <a:spcPct val="80000"/>
              </a:lnSpc>
              <a:spcBef>
                <a:spcPct val="0"/>
              </a:spcBef>
              <a:spcAft>
                <a:spcPct val="0"/>
              </a:spcAft>
            </a:pPr>
            <a:r>
              <a:rPr lang="en-US" sz="4000" i="1">
                <a:solidFill>
                  <a:srgbClr val="FFFF00"/>
                </a:solidFill>
                <a:latin typeface="Baskerville Old Face" pitchFamily="18" charset="0"/>
                <a:cs typeface="Segoe UI" pitchFamily="34" charset="0"/>
              </a:rPr>
              <a:t>Southeast Georgia</a:t>
            </a:r>
            <a:br>
              <a:rPr lang="en-US" sz="4000" b="1" i="1">
                <a:solidFill>
                  <a:srgbClr val="FFFF00"/>
                </a:solidFill>
                <a:latin typeface="Arial Narrow" pitchFamily="34" charset="0"/>
                <a:cs typeface="Segoe UI" pitchFamily="34" charset="0"/>
              </a:rPr>
            </a:br>
            <a:r>
              <a:rPr lang="en-US" sz="4800">
                <a:solidFill>
                  <a:srgbClr val="FFFF00"/>
                </a:solidFill>
                <a:latin typeface="Ringbearer" pitchFamily="18" charset="0"/>
                <a:cs typeface="Segoe UI" pitchFamily="34" charset="0"/>
              </a:rPr>
              <a:t>School of the Bible</a:t>
            </a:r>
            <a:endParaRPr lang="en-US" sz="4800">
              <a:latin typeface="Ringbearer" pitchFamily="18" charset="0"/>
            </a:endParaRPr>
          </a:p>
        </p:txBody>
      </p:sp>
      <p:pic>
        <p:nvPicPr>
          <p:cNvPr id="3076" name="Picture 2"/>
          <p:cNvPicPr>
            <a:picLocks noChangeAspect="1" noChangeArrowheads="1"/>
          </p:cNvPicPr>
          <p:nvPr/>
        </p:nvPicPr>
        <p:blipFill>
          <a:blip r:embed="rId2" cstate="print"/>
          <a:srcRect/>
          <a:stretch>
            <a:fillRect/>
          </a:stretch>
        </p:blipFill>
        <p:spPr bwMode="auto">
          <a:xfrm>
            <a:off x="228600" y="1460500"/>
            <a:ext cx="8610600" cy="4864100"/>
          </a:xfrm>
          <a:prstGeom prst="rect">
            <a:avLst/>
          </a:prstGeom>
          <a:noFill/>
        </p:spPr>
      </p:pic>
      <p:sp>
        <p:nvSpPr>
          <p:cNvPr id="5" name="TextBox 4">
            <a:extLst>
              <a:ext uri="{FF2B5EF4-FFF2-40B4-BE49-F238E27FC236}">
                <a16:creationId xmlns:a16="http://schemas.microsoft.com/office/drawing/2014/main" id="{48A9DA41-DC46-4665-BB70-998C232899C3}"/>
              </a:ext>
            </a:extLst>
          </p:cNvPr>
          <p:cNvSpPr txBox="1"/>
          <p:nvPr/>
        </p:nvSpPr>
        <p:spPr>
          <a:xfrm>
            <a:off x="990600" y="1471386"/>
            <a:ext cx="6934200" cy="1015663"/>
          </a:xfrm>
          <a:prstGeom prst="rect">
            <a:avLst/>
          </a:prstGeom>
          <a:noFill/>
        </p:spPr>
        <p:txBody>
          <a:bodyPr wrap="square">
            <a:spAutoFit/>
          </a:bodyPr>
          <a:lstStyle/>
          <a:p>
            <a:pPr algn="ctr"/>
            <a:r>
              <a:rPr lang="en-US" sz="6000" dirty="0">
                <a:solidFill>
                  <a:srgbClr val="FFFF00"/>
                </a:solidFill>
                <a:latin typeface="Final Frontier" panose="020B0000000000000000" pitchFamily="34" charset="0"/>
              </a:rPr>
              <a:t>Lesson 5</a:t>
            </a:r>
            <a:endParaRPr lang="en-US" sz="6000" dirty="0"/>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idx="4294967295"/>
          </p:nvPr>
        </p:nvSpPr>
        <p:spPr>
          <a:xfrm>
            <a:off x="457200" y="152400"/>
            <a:ext cx="8229600" cy="1143000"/>
          </a:xfrm>
        </p:spPr>
        <p:txBody>
          <a:bodyPr/>
          <a:lstStyle/>
          <a:p>
            <a:r>
              <a:rPr lang="en-US" sz="5400" dirty="0">
                <a:solidFill>
                  <a:srgbClr val="00B0F0"/>
                </a:solidFill>
              </a:rPr>
              <a:t> </a:t>
            </a:r>
            <a:r>
              <a:rPr lang="en-US" sz="5400" b="1" dirty="0">
                <a:solidFill>
                  <a:srgbClr val="00B0F0"/>
                </a:solidFill>
              </a:rPr>
              <a:t>The Book of Deuteronomy </a:t>
            </a:r>
            <a:endParaRPr lang="en-US" sz="5400" dirty="0">
              <a:solidFill>
                <a:srgbClr val="00B0F0"/>
              </a:solidFill>
              <a:latin typeface="Times New Roman" pitchFamily="18" charset="0"/>
              <a:cs typeface="Times New Roman" pitchFamily="18" charset="0"/>
            </a:endParaRPr>
          </a:p>
        </p:txBody>
      </p:sp>
      <p:sp>
        <p:nvSpPr>
          <p:cNvPr id="11267" name="Rectangle 3"/>
          <p:cNvSpPr>
            <a:spLocks noGrp="1"/>
          </p:cNvSpPr>
          <p:nvPr>
            <p:ph idx="4294967295"/>
          </p:nvPr>
        </p:nvSpPr>
        <p:spPr>
          <a:xfrm>
            <a:off x="76200" y="1447800"/>
            <a:ext cx="8991600" cy="4961906"/>
          </a:xfrm>
        </p:spPr>
        <p:txBody>
          <a:bodyPr/>
          <a:lstStyle/>
          <a:p>
            <a:pPr marL="0" indent="0">
              <a:buFont typeface="Arial" pitchFamily="34" charset="0"/>
              <a:buNone/>
            </a:pPr>
            <a:r>
              <a:rPr lang="en-US" u="sng" dirty="0">
                <a:solidFill>
                  <a:srgbClr val="FFFF00"/>
                </a:solidFill>
              </a:rPr>
              <a:t>Author</a:t>
            </a:r>
            <a:r>
              <a:rPr lang="en-US" dirty="0">
                <a:solidFill>
                  <a:srgbClr val="FFFF00"/>
                </a:solidFill>
              </a:rPr>
              <a:t>:	</a:t>
            </a:r>
            <a:r>
              <a:rPr lang="en-US" i="1" dirty="0">
                <a:solidFill>
                  <a:schemeClr val="bg1"/>
                </a:solidFill>
              </a:rPr>
              <a:t>Moses</a:t>
            </a:r>
          </a:p>
          <a:p>
            <a:pPr marL="0" indent="0">
              <a:buFont typeface="Arial" pitchFamily="34" charset="0"/>
              <a:buNone/>
            </a:pPr>
            <a:r>
              <a:rPr lang="en-US" u="sng" dirty="0">
                <a:solidFill>
                  <a:srgbClr val="FFFF00"/>
                </a:solidFill>
              </a:rPr>
              <a:t>Date</a:t>
            </a:r>
            <a:r>
              <a:rPr lang="en-US" dirty="0">
                <a:solidFill>
                  <a:srgbClr val="FFFF00"/>
                </a:solidFill>
              </a:rPr>
              <a:t>:		</a:t>
            </a:r>
            <a:r>
              <a:rPr lang="en-US" sz="2400" i="1" dirty="0">
                <a:solidFill>
                  <a:schemeClr val="bg1"/>
                </a:solidFill>
              </a:rPr>
              <a:t>Written about 1405 B.C. – 40</a:t>
            </a:r>
            <a:r>
              <a:rPr lang="en-US" sz="2400" i="1" baseline="30000" dirty="0">
                <a:solidFill>
                  <a:schemeClr val="bg1"/>
                </a:solidFill>
              </a:rPr>
              <a:t>th</a:t>
            </a:r>
            <a:r>
              <a:rPr lang="en-US" sz="2400" i="1" dirty="0">
                <a:solidFill>
                  <a:schemeClr val="bg1"/>
                </a:solidFill>
              </a:rPr>
              <a:t> year, 11</a:t>
            </a:r>
            <a:r>
              <a:rPr lang="en-US" sz="2400" i="1" baseline="30000" dirty="0">
                <a:solidFill>
                  <a:schemeClr val="bg1"/>
                </a:solidFill>
              </a:rPr>
              <a:t>th</a:t>
            </a:r>
            <a:r>
              <a:rPr lang="en-US" sz="2400" i="1" dirty="0">
                <a:solidFill>
                  <a:schemeClr val="bg1"/>
                </a:solidFill>
              </a:rPr>
              <a:t> month (1:3)</a:t>
            </a:r>
          </a:p>
          <a:p>
            <a:pPr marL="0" indent="0" algn="ctr">
              <a:buNone/>
            </a:pPr>
            <a:endParaRPr lang="en-US" sz="1100" b="1" dirty="0">
              <a:solidFill>
                <a:schemeClr val="bg1"/>
              </a:solidFill>
            </a:endParaRPr>
          </a:p>
          <a:p>
            <a:pPr marL="0" indent="0" algn="ctr">
              <a:buFont typeface="Arial" pitchFamily="34" charset="0"/>
              <a:buNone/>
            </a:pPr>
            <a:r>
              <a:rPr lang="en-US" sz="2800" i="1" dirty="0">
                <a:solidFill>
                  <a:srgbClr val="FFFF00"/>
                </a:solidFill>
              </a:rPr>
              <a:t>Deuteronomy covers 1 month </a:t>
            </a:r>
          </a:p>
          <a:p>
            <a:pPr marL="0" indent="0" algn="ctr">
              <a:buFont typeface="Arial" pitchFamily="34" charset="0"/>
              <a:buNone/>
            </a:pPr>
            <a:r>
              <a:rPr lang="en-US" sz="2800" i="1" u="sng" dirty="0">
                <a:solidFill>
                  <a:srgbClr val="FFFF00"/>
                </a:solidFill>
              </a:rPr>
              <a:t>at the end of the Wilderness Wanderings</a:t>
            </a:r>
          </a:p>
          <a:p>
            <a:pPr marL="0" indent="0">
              <a:buClr>
                <a:srgbClr val="FFFF00"/>
              </a:buClr>
              <a:buFont typeface="Arial" pitchFamily="34" charset="0"/>
              <a:buNone/>
            </a:pPr>
            <a:endParaRPr lang="en-US" i="1" dirty="0">
              <a:solidFill>
                <a:schemeClr val="bg1"/>
              </a:solidFill>
            </a:endParaRPr>
          </a:p>
          <a:p>
            <a:pPr marL="0" indent="0">
              <a:buClr>
                <a:srgbClr val="FFFF00"/>
              </a:buClr>
              <a:buFont typeface="Arial" pitchFamily="34" charset="0"/>
              <a:buNone/>
            </a:pPr>
            <a:endParaRPr lang="en-US" i="1" dirty="0">
              <a:solidFill>
                <a:schemeClr val="bg1"/>
              </a:solidFill>
            </a:endParaRPr>
          </a:p>
          <a:p>
            <a:pPr lvl="1"/>
            <a:endParaRPr lang="en-US" dirty="0">
              <a:solidFill>
                <a:schemeClr val="bg1"/>
              </a:solidFill>
            </a:endParaRPr>
          </a:p>
        </p:txBody>
      </p:sp>
      <p:sp>
        <p:nvSpPr>
          <p:cNvPr id="6" name="TextBox 5">
            <a:extLst>
              <a:ext uri="{FF2B5EF4-FFF2-40B4-BE49-F238E27FC236}">
                <a16:creationId xmlns:a16="http://schemas.microsoft.com/office/drawing/2014/main" id="{BB24A857-8971-46C6-88C3-80417C519D3A}"/>
              </a:ext>
            </a:extLst>
          </p:cNvPr>
          <p:cNvSpPr txBox="1"/>
          <p:nvPr/>
        </p:nvSpPr>
        <p:spPr>
          <a:xfrm>
            <a:off x="304800" y="4343400"/>
            <a:ext cx="8534400" cy="1200329"/>
          </a:xfrm>
          <a:prstGeom prst="rect">
            <a:avLst/>
          </a:prstGeom>
          <a:solidFill>
            <a:schemeClr val="tx2">
              <a:lumMod val="60000"/>
              <a:lumOff val="40000"/>
            </a:schemeClr>
          </a:solidFill>
        </p:spPr>
        <p:txBody>
          <a:bodyPr wrap="square">
            <a:spAutoFit/>
          </a:bodyPr>
          <a:lstStyle/>
          <a:p>
            <a:pPr algn="ctr"/>
            <a:r>
              <a:rPr lang="en-US" sz="2400" dirty="0">
                <a:solidFill>
                  <a:schemeClr val="bg1"/>
                </a:solidFill>
                <a:effectLst/>
                <a:latin typeface="Century Gothic" panose="020B0502020202020204" pitchFamily="34" charset="0"/>
              </a:rPr>
              <a:t>The bulk of Deuteronomy consists of addresses spoken within the space of 40 days, beginning on the first day of the 11th month in the 40th year.</a:t>
            </a: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1000"/>
                                        <p:tgtEl>
                                          <p:spTgt spid="11267">
                                            <p:txEl>
                                              <p:pRg st="0" end="0"/>
                                            </p:txEl>
                                          </p:spTgt>
                                        </p:tgtEl>
                                      </p:cBhvr>
                                    </p:animEffect>
                                    <p:anim calcmode="lin" valueType="num">
                                      <p:cBhvr>
                                        <p:cTn id="8"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2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267">
                                            <p:txEl>
                                              <p:pRg st="1" end="1"/>
                                            </p:txEl>
                                          </p:spTgt>
                                        </p:tgtEl>
                                        <p:attrNameLst>
                                          <p:attrName>style.visibility</p:attrName>
                                        </p:attrNameLst>
                                      </p:cBhvr>
                                      <p:to>
                                        <p:strVal val="visible"/>
                                      </p:to>
                                    </p:set>
                                    <p:animEffect transition="in" filter="fade">
                                      <p:cBhvr>
                                        <p:cTn id="14" dur="1000"/>
                                        <p:tgtEl>
                                          <p:spTgt spid="11267">
                                            <p:txEl>
                                              <p:pRg st="1" end="1"/>
                                            </p:txEl>
                                          </p:spTgt>
                                        </p:tgtEl>
                                      </p:cBhvr>
                                    </p:animEffect>
                                    <p:anim calcmode="lin" valueType="num">
                                      <p:cBhvr>
                                        <p:cTn id="15" dur="10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2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267">
                                            <p:txEl>
                                              <p:pRg st="3" end="3"/>
                                            </p:txEl>
                                          </p:spTgt>
                                        </p:tgtEl>
                                        <p:attrNameLst>
                                          <p:attrName>style.visibility</p:attrName>
                                        </p:attrNameLst>
                                      </p:cBhvr>
                                      <p:to>
                                        <p:strVal val="visible"/>
                                      </p:to>
                                    </p:set>
                                    <p:animEffect transition="in" filter="fade">
                                      <p:cBhvr>
                                        <p:cTn id="21" dur="1000"/>
                                        <p:tgtEl>
                                          <p:spTgt spid="11267">
                                            <p:txEl>
                                              <p:pRg st="3" end="3"/>
                                            </p:txEl>
                                          </p:spTgt>
                                        </p:tgtEl>
                                      </p:cBhvr>
                                    </p:animEffect>
                                    <p:anim calcmode="lin" valueType="num">
                                      <p:cBhvr>
                                        <p:cTn id="22" dur="10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1267">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1267">
                                            <p:txEl>
                                              <p:pRg st="4" end="4"/>
                                            </p:txEl>
                                          </p:spTgt>
                                        </p:tgtEl>
                                        <p:attrNameLst>
                                          <p:attrName>style.visibility</p:attrName>
                                        </p:attrNameLst>
                                      </p:cBhvr>
                                      <p:to>
                                        <p:strVal val="visible"/>
                                      </p:to>
                                    </p:set>
                                    <p:animEffect transition="in" filter="fade">
                                      <p:cBhvr>
                                        <p:cTn id="26" dur="1000"/>
                                        <p:tgtEl>
                                          <p:spTgt spid="11267">
                                            <p:txEl>
                                              <p:pRg st="4" end="4"/>
                                            </p:txEl>
                                          </p:spTgt>
                                        </p:tgtEl>
                                      </p:cBhvr>
                                    </p:animEffect>
                                    <p:anim calcmode="lin" valueType="num">
                                      <p:cBhvr>
                                        <p:cTn id="27" dur="1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1126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41ADCB-5EF4-4D29-943D-A1A79E15158A}"/>
              </a:ext>
            </a:extLst>
          </p:cNvPr>
          <p:cNvSpPr/>
          <p:nvPr/>
        </p:nvSpPr>
        <p:spPr>
          <a:xfrm>
            <a:off x="76200" y="2762548"/>
            <a:ext cx="8991600" cy="3595921"/>
          </a:xfrm>
          <a:prstGeom prst="rect">
            <a:avLst/>
          </a:prstGeom>
          <a:noFill/>
        </p:spPr>
        <p:txBody>
          <a:bodyPr wrap="square" lIns="91440" tIns="45720" rIns="91440" bIns="45720">
            <a:spAutoFit/>
          </a:bodyPr>
          <a:lstStyle/>
          <a:p>
            <a:pPr algn="ctr">
              <a:lnSpc>
                <a:spcPct val="100000"/>
              </a:lnSpc>
              <a:spcBef>
                <a:spcPts val="100"/>
              </a:spcBef>
            </a:pPr>
            <a:r>
              <a:rPr lang="en-US" sz="3200" u="sng" dirty="0">
                <a:solidFill>
                  <a:srgbClr val="FFFF00"/>
                </a:solidFill>
              </a:rPr>
              <a:t>Theme:</a:t>
            </a:r>
            <a:r>
              <a:rPr lang="en-US" sz="5400" b="1" spc="-30" dirty="0">
                <a:solidFill>
                  <a:schemeClr val="bg1"/>
                </a:solidFill>
                <a:latin typeface="Segoe UI"/>
                <a:cs typeface="Segoe UI"/>
              </a:rPr>
              <a:t> </a:t>
            </a:r>
            <a:r>
              <a:rPr lang="en-US" sz="3600" b="1" dirty="0">
                <a:solidFill>
                  <a:srgbClr val="FFFFFF"/>
                </a:solidFill>
                <a:latin typeface="Calibri"/>
              </a:rPr>
              <a:t>REMEMBRANCE</a:t>
            </a:r>
          </a:p>
          <a:p>
            <a:pPr algn="ctr">
              <a:lnSpc>
                <a:spcPct val="100000"/>
              </a:lnSpc>
              <a:spcBef>
                <a:spcPts val="20"/>
              </a:spcBef>
            </a:pPr>
            <a:endParaRPr lang="en-US" sz="1100" b="1" spc="50" dirty="0">
              <a:ln w="9525" cmpd="sng">
                <a:solidFill>
                  <a:schemeClr val="accent1"/>
                </a:solidFill>
                <a:prstDash val="solid"/>
              </a:ln>
              <a:solidFill>
                <a:srgbClr val="70AD47">
                  <a:tint val="1000"/>
                </a:srgbClr>
              </a:solidFill>
              <a:effectLst>
                <a:glow rad="38100">
                  <a:schemeClr val="accent1">
                    <a:alpha val="40000"/>
                  </a:schemeClr>
                </a:glow>
              </a:effectLst>
            </a:endParaRPr>
          </a:p>
          <a:p>
            <a:pPr marR="5080" algn="ctr">
              <a:lnSpc>
                <a:spcPct val="111000"/>
              </a:lnSpc>
            </a:pPr>
            <a:r>
              <a:rPr lang="en-US" sz="3200" u="sng" dirty="0">
                <a:solidFill>
                  <a:srgbClr val="FFFF00"/>
                </a:solidFill>
              </a:rPr>
              <a:t>Key Verse:</a:t>
            </a:r>
          </a:p>
          <a:p>
            <a:pPr marR="5080" algn="ctr">
              <a:lnSpc>
                <a:spcPct val="111000"/>
              </a:lnSpc>
            </a:pPr>
            <a:r>
              <a:rPr lang="en-US" sz="3200" dirty="0">
                <a:solidFill>
                  <a:srgbClr val="00B0F0"/>
                </a:solidFill>
              </a:rPr>
              <a:t>Deuteronomy 15:15 </a:t>
            </a:r>
          </a:p>
          <a:p>
            <a:pPr marR="5080" algn="ctr">
              <a:lnSpc>
                <a:spcPct val="111000"/>
              </a:lnSpc>
            </a:pPr>
            <a:r>
              <a:rPr lang="en-US" sz="2800" i="1" dirty="0">
                <a:solidFill>
                  <a:schemeClr val="bg1"/>
                </a:solidFill>
              </a:rPr>
              <a:t>And thou shalt remember that thou </a:t>
            </a:r>
            <a:r>
              <a:rPr lang="en-US" sz="2800" i="1" dirty="0" err="1">
                <a:solidFill>
                  <a:schemeClr val="bg1"/>
                </a:solidFill>
              </a:rPr>
              <a:t>wast</a:t>
            </a:r>
            <a:r>
              <a:rPr lang="en-US" sz="2800" i="1" dirty="0">
                <a:solidFill>
                  <a:schemeClr val="bg1"/>
                </a:solidFill>
              </a:rPr>
              <a:t> a bondman in the land of  Egypt, and the LORD thy God redeemed thee: therefore I command thee this thing to day.</a:t>
            </a:r>
          </a:p>
        </p:txBody>
      </p:sp>
      <p:sp>
        <p:nvSpPr>
          <p:cNvPr id="5" name="Rectangle 4">
            <a:extLst>
              <a:ext uri="{FF2B5EF4-FFF2-40B4-BE49-F238E27FC236}">
                <a16:creationId xmlns:a16="http://schemas.microsoft.com/office/drawing/2014/main" id="{6CEBD066-F8BD-425C-B70B-DDDE9FF4C5A7}"/>
              </a:ext>
            </a:extLst>
          </p:cNvPr>
          <p:cNvSpPr/>
          <p:nvPr/>
        </p:nvSpPr>
        <p:spPr>
          <a:xfrm>
            <a:off x="266700" y="115669"/>
            <a:ext cx="8610600" cy="1723549"/>
          </a:xfrm>
          <a:prstGeom prst="rect">
            <a:avLst/>
          </a:prstGeom>
          <a:noFill/>
        </p:spPr>
        <p:txBody>
          <a:bodyPr wrap="square" lIns="91440" tIns="45720" rIns="91440" bIns="45720">
            <a:spAutoFit/>
          </a:bodyPr>
          <a:lstStyle/>
          <a:p>
            <a:pPr algn="ctr"/>
            <a:r>
              <a:rPr lang="en-US" sz="6600" dirty="0">
                <a:solidFill>
                  <a:srgbClr val="FFFF00"/>
                </a:solidFill>
                <a:latin typeface="Calibri" panose="020F0502020204030204" pitchFamily="34" charset="0"/>
                <a:cs typeface="Calibri" panose="020F0502020204030204" pitchFamily="34" charset="0"/>
              </a:rPr>
              <a:t>Deuteronomy</a:t>
            </a:r>
            <a:endParaRPr lang="en-US" sz="4000" dirty="0">
              <a:solidFill>
                <a:srgbClr val="FFFF00"/>
              </a:solidFill>
              <a:latin typeface="Calibri" panose="020F0502020204030204" pitchFamily="34" charset="0"/>
              <a:cs typeface="Calibri" panose="020F0502020204030204" pitchFamily="34" charset="0"/>
            </a:endParaRPr>
          </a:p>
          <a:p>
            <a:pPr algn="ctr"/>
            <a:r>
              <a:rPr lang="en-US" sz="3600" i="1" dirty="0">
                <a:solidFill>
                  <a:srgbClr val="00B0F0"/>
                </a:solidFill>
                <a:latin typeface="Times New Roman" panose="02020603050405020304" pitchFamily="18" charset="0"/>
                <a:cs typeface="Times New Roman" panose="02020603050405020304" pitchFamily="18" charset="0"/>
              </a:rPr>
              <a:t>“2nd Giving of the Law” </a:t>
            </a:r>
          </a:p>
        </p:txBody>
      </p:sp>
      <p:sp>
        <p:nvSpPr>
          <p:cNvPr id="6" name="TextBox 5">
            <a:extLst>
              <a:ext uri="{FF2B5EF4-FFF2-40B4-BE49-F238E27FC236}">
                <a16:creationId xmlns:a16="http://schemas.microsoft.com/office/drawing/2014/main" id="{A06F6BF6-B336-444D-923E-39390252B122}"/>
              </a:ext>
            </a:extLst>
          </p:cNvPr>
          <p:cNvSpPr txBox="1"/>
          <p:nvPr/>
        </p:nvSpPr>
        <p:spPr>
          <a:xfrm>
            <a:off x="76200" y="1839218"/>
            <a:ext cx="8991600" cy="1015663"/>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n-US" sz="2000" dirty="0">
                <a:solidFill>
                  <a:schemeClr val="bg1"/>
                </a:solidFill>
                <a:latin typeface="Century Gothic" panose="020B0502020202020204" pitchFamily="34" charset="0"/>
              </a:rPr>
              <a:t>The word comes from two Greek words, </a:t>
            </a:r>
            <a:r>
              <a:rPr lang="en-US" sz="2000" b="1" u="sng" dirty="0">
                <a:solidFill>
                  <a:schemeClr val="bg1"/>
                </a:solidFill>
                <a:latin typeface="Century Gothic" panose="020B0502020202020204" pitchFamily="34" charset="0"/>
              </a:rPr>
              <a:t>deuter</a:t>
            </a:r>
            <a:r>
              <a:rPr lang="en-US" sz="2000" dirty="0">
                <a:solidFill>
                  <a:schemeClr val="bg1"/>
                </a:solidFill>
                <a:latin typeface="Century Gothic" panose="020B0502020202020204" pitchFamily="34" charset="0"/>
              </a:rPr>
              <a:t>, "second," and </a:t>
            </a:r>
            <a:r>
              <a:rPr lang="en-US" sz="2000" b="1" u="sng" dirty="0">
                <a:solidFill>
                  <a:schemeClr val="bg1"/>
                </a:solidFill>
                <a:latin typeface="Century Gothic" panose="020B0502020202020204" pitchFamily="34" charset="0"/>
              </a:rPr>
              <a:t>nomos</a:t>
            </a:r>
            <a:r>
              <a:rPr lang="en-US" sz="2000" dirty="0">
                <a:solidFill>
                  <a:schemeClr val="bg1"/>
                </a:solidFill>
                <a:latin typeface="Century Gothic" panose="020B0502020202020204" pitchFamily="34" charset="0"/>
              </a:rPr>
              <a:t>, "law," </a:t>
            </a:r>
            <a:r>
              <a:rPr lang="en-US" sz="2000" b="1" u="sng" dirty="0">
                <a:solidFill>
                  <a:schemeClr val="bg1"/>
                </a:solidFill>
                <a:latin typeface="Century Gothic" panose="020B0502020202020204" pitchFamily="34" charset="0"/>
              </a:rPr>
              <a:t>the second law</a:t>
            </a:r>
            <a:r>
              <a:rPr lang="en-US" sz="2000" dirty="0">
                <a:solidFill>
                  <a:schemeClr val="bg1"/>
                </a:solidFill>
                <a:latin typeface="Century Gothic" panose="020B0502020202020204" pitchFamily="34" charset="0"/>
              </a:rPr>
              <a:t>, or the repetition of the law. But when it review the law, it adds certain things not mentioned previously (Ch. 29:1). </a:t>
            </a:r>
          </a:p>
        </p:txBody>
      </p:sp>
    </p:spTree>
    <p:custDataLst>
      <p:tags r:id="rId1"/>
    </p:custDataLst>
    <p:extLst>
      <p:ext uri="{BB962C8B-B14F-4D97-AF65-F5344CB8AC3E}">
        <p14:creationId xmlns:p14="http://schemas.microsoft.com/office/powerpoint/2010/main" val="40643537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212766" y="762000"/>
            <a:ext cx="8718468" cy="4849812"/>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4800" b="1" i="0" u="sng" strike="noStrike" cap="none" normalizeH="0" baseline="0" dirty="0">
                <a:ln>
                  <a:noFill/>
                </a:ln>
                <a:solidFill>
                  <a:srgbClr val="00B0F0"/>
                </a:solidFill>
                <a:effectLst/>
                <a:latin typeface="Cambria" pitchFamily="18" charset="0"/>
                <a:cs typeface="Arial" pitchFamily="34" charset="0"/>
              </a:rPr>
              <a:t>Pivotal Passage</a:t>
            </a:r>
            <a:endParaRPr lang="en-US" sz="4800" b="1" dirty="0">
              <a:solidFill>
                <a:srgbClr val="00B0F0"/>
              </a:solidFill>
              <a:latin typeface="Cambria" pitchFamily="18" charset="0"/>
              <a:cs typeface="Arial" pitchFamily="34" charset="0"/>
            </a:endParaRPr>
          </a:p>
          <a:p>
            <a:pPr lvl="0" algn="ctr" fontAlgn="base">
              <a:spcBef>
                <a:spcPct val="0"/>
              </a:spcBef>
              <a:spcAft>
                <a:spcPts val="1000"/>
              </a:spcAft>
            </a:pPr>
            <a:r>
              <a:rPr lang="en-US" sz="3600" b="1" dirty="0">
                <a:solidFill>
                  <a:srgbClr val="FFFF00"/>
                </a:solidFill>
              </a:rPr>
              <a:t>Deuteronomy 6:4-5 </a:t>
            </a:r>
          </a:p>
          <a:p>
            <a:pPr lvl="0" algn="ctr" fontAlgn="base">
              <a:spcBef>
                <a:spcPct val="0"/>
              </a:spcBef>
              <a:spcAft>
                <a:spcPts val="1000"/>
              </a:spcAft>
            </a:pPr>
            <a:r>
              <a:rPr lang="en-US" sz="4000" i="1" dirty="0">
                <a:solidFill>
                  <a:schemeClr val="bg1"/>
                </a:solidFill>
              </a:rPr>
              <a:t>Hear, O Israel: The LORD our God is one LORD: And thou shalt love the LORD thy God with all thine heart, and with all thy soul, and with all thy might. </a:t>
            </a:r>
            <a:endParaRPr kumimoji="0" lang="en-US" sz="3200" b="0" i="1" u="none" strike="noStrike" cap="none" normalizeH="0" baseline="0" dirty="0">
              <a:ln>
                <a:noFill/>
              </a:ln>
              <a:solidFill>
                <a:schemeClr val="bg1"/>
              </a:solidFill>
              <a:effectLst/>
              <a:latin typeface="Cambria" pitchFamily="18" charset="0"/>
              <a:cs typeface="Arial" pitchFamily="34" charset="0"/>
            </a:endParaRPr>
          </a:p>
        </p:txBody>
      </p:sp>
    </p:spTree>
    <p:custDataLst>
      <p:tags r:id="rId1"/>
    </p:custDataLst>
    <p:extLst>
      <p:ext uri="{BB962C8B-B14F-4D97-AF65-F5344CB8AC3E}">
        <p14:creationId xmlns:p14="http://schemas.microsoft.com/office/powerpoint/2010/main" val="3413448489"/>
      </p:ext>
    </p:ext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E80611-5197-471F-9506-7F0FC56FC87B}"/>
              </a:ext>
            </a:extLst>
          </p:cNvPr>
          <p:cNvSpPr txBox="1"/>
          <p:nvPr/>
        </p:nvSpPr>
        <p:spPr>
          <a:xfrm>
            <a:off x="76200" y="838200"/>
            <a:ext cx="8991600" cy="4544834"/>
          </a:xfrm>
          <a:prstGeom prst="rect">
            <a:avLst/>
          </a:prstGeom>
          <a:noFill/>
        </p:spPr>
        <p:txBody>
          <a:bodyPr wrap="square">
            <a:spAutoFit/>
          </a:bodyPr>
          <a:lstStyle/>
          <a:p>
            <a:pPr marL="12065">
              <a:lnSpc>
                <a:spcPct val="100000"/>
              </a:lnSpc>
              <a:spcBef>
                <a:spcPts val="969"/>
              </a:spcBef>
              <a:tabLst>
                <a:tab pos="145415" algn="l"/>
              </a:tabLst>
            </a:pPr>
            <a:r>
              <a:rPr lang="en-US" sz="2800" b="1" spc="-5" dirty="0">
                <a:solidFill>
                  <a:srgbClr val="FFFF00"/>
                </a:solidFill>
                <a:latin typeface="Segoe UI"/>
                <a:cs typeface="Segoe UI"/>
              </a:rPr>
              <a:t> I. Moses</a:t>
            </a:r>
            <a:r>
              <a:rPr lang="en-US" sz="2800" b="1" spc="-30" dirty="0">
                <a:solidFill>
                  <a:srgbClr val="FFFF00"/>
                </a:solidFill>
                <a:latin typeface="Segoe UI"/>
                <a:cs typeface="Segoe UI"/>
              </a:rPr>
              <a:t> </a:t>
            </a:r>
            <a:r>
              <a:rPr lang="en-US" sz="2800" b="1" spc="-5" dirty="0">
                <a:solidFill>
                  <a:srgbClr val="FFFF00"/>
                </a:solidFill>
                <a:latin typeface="Segoe UI"/>
                <a:cs typeface="Segoe UI"/>
              </a:rPr>
              <a:t>Looks</a:t>
            </a:r>
            <a:r>
              <a:rPr lang="en-US" sz="2800" b="1" spc="-20" dirty="0">
                <a:solidFill>
                  <a:srgbClr val="FFFF00"/>
                </a:solidFill>
                <a:latin typeface="Segoe UI"/>
                <a:cs typeface="Segoe UI"/>
              </a:rPr>
              <a:t> </a:t>
            </a:r>
            <a:r>
              <a:rPr lang="en-US" sz="2800" b="1" u="sng" spc="-5" dirty="0">
                <a:solidFill>
                  <a:srgbClr val="FFFF00"/>
                </a:solidFill>
                <a:uFill>
                  <a:solidFill>
                    <a:srgbClr val="FF0000"/>
                  </a:solidFill>
                </a:uFill>
                <a:latin typeface="Segoe UI"/>
                <a:cs typeface="Segoe UI"/>
              </a:rPr>
              <a:t>Back</a:t>
            </a:r>
            <a:endParaRPr lang="en-US" sz="2800" dirty="0">
              <a:solidFill>
                <a:srgbClr val="FFFF00"/>
              </a:solidFill>
              <a:latin typeface="Segoe UI"/>
              <a:cs typeface="Segoe UI"/>
            </a:endParaRPr>
          </a:p>
          <a:p>
            <a:pPr marL="469900" lvl="1" indent="-229235">
              <a:lnSpc>
                <a:spcPct val="100000"/>
              </a:lnSpc>
              <a:spcBef>
                <a:spcPts val="1225"/>
              </a:spcBef>
              <a:buClr>
                <a:srgbClr val="000000"/>
              </a:buClr>
              <a:buFont typeface="Symbol"/>
              <a:buChar char=""/>
              <a:tabLst>
                <a:tab pos="469900" algn="l"/>
                <a:tab pos="470534" algn="l"/>
              </a:tabLst>
            </a:pPr>
            <a:r>
              <a:rPr lang="en-US" sz="2800" b="1" u="sng" spc="-5" dirty="0">
                <a:solidFill>
                  <a:schemeClr val="bg1"/>
                </a:solidFill>
                <a:uFill>
                  <a:solidFill>
                    <a:srgbClr val="FF0000"/>
                  </a:solidFill>
                </a:uFill>
                <a:latin typeface="Segoe UI"/>
                <a:cs typeface="Segoe UI"/>
              </a:rPr>
              <a:t>Historical</a:t>
            </a:r>
            <a:r>
              <a:rPr lang="en-US" sz="2800" b="1" spc="-30" dirty="0">
                <a:solidFill>
                  <a:schemeClr val="bg1"/>
                </a:solidFill>
                <a:latin typeface="Segoe UI"/>
                <a:cs typeface="Segoe UI"/>
              </a:rPr>
              <a:t> </a:t>
            </a:r>
            <a:r>
              <a:rPr lang="en-US" sz="2800" dirty="0">
                <a:solidFill>
                  <a:schemeClr val="bg1"/>
                </a:solidFill>
                <a:latin typeface="Segoe UI"/>
                <a:cs typeface="Segoe UI"/>
              </a:rPr>
              <a:t>-</a:t>
            </a:r>
            <a:r>
              <a:rPr lang="en-US" sz="2800" spc="-15" dirty="0">
                <a:solidFill>
                  <a:schemeClr val="bg1"/>
                </a:solidFill>
                <a:latin typeface="Segoe UI"/>
                <a:cs typeface="Segoe UI"/>
              </a:rPr>
              <a:t> </a:t>
            </a:r>
            <a:r>
              <a:rPr lang="en-US" sz="2800" spc="-5" dirty="0">
                <a:solidFill>
                  <a:schemeClr val="bg1"/>
                </a:solidFill>
                <a:latin typeface="Segoe UI"/>
                <a:cs typeface="Segoe UI"/>
              </a:rPr>
              <a:t>Ch.</a:t>
            </a:r>
            <a:r>
              <a:rPr lang="en-US" sz="2800" spc="-10" dirty="0">
                <a:solidFill>
                  <a:schemeClr val="bg1"/>
                </a:solidFill>
                <a:latin typeface="Segoe UI"/>
                <a:cs typeface="Segoe UI"/>
              </a:rPr>
              <a:t> </a:t>
            </a:r>
            <a:r>
              <a:rPr lang="en-US" sz="2800" dirty="0">
                <a:solidFill>
                  <a:schemeClr val="bg1"/>
                </a:solidFill>
                <a:latin typeface="Segoe UI"/>
                <a:cs typeface="Segoe UI"/>
              </a:rPr>
              <a:t>1-4</a:t>
            </a:r>
          </a:p>
          <a:p>
            <a:pPr marL="469900">
              <a:lnSpc>
                <a:spcPct val="100000"/>
              </a:lnSpc>
              <a:spcBef>
                <a:spcPts val="385"/>
              </a:spcBef>
            </a:pPr>
            <a:r>
              <a:rPr lang="en-US" sz="2800" spc="-5" dirty="0">
                <a:solidFill>
                  <a:schemeClr val="bg1"/>
                </a:solidFill>
                <a:latin typeface="Segoe UI"/>
                <a:cs typeface="Segoe UI"/>
              </a:rPr>
              <a:t>Times</a:t>
            </a:r>
            <a:r>
              <a:rPr lang="en-US" sz="2800" dirty="0">
                <a:solidFill>
                  <a:schemeClr val="bg1"/>
                </a:solidFill>
                <a:latin typeface="Segoe UI"/>
                <a:cs typeface="Segoe UI"/>
              </a:rPr>
              <a:t> of</a:t>
            </a:r>
            <a:r>
              <a:rPr lang="en-US" sz="2800" spc="-10" dirty="0">
                <a:solidFill>
                  <a:schemeClr val="bg1"/>
                </a:solidFill>
                <a:latin typeface="Segoe UI"/>
                <a:cs typeface="Segoe UI"/>
              </a:rPr>
              <a:t> </a:t>
            </a:r>
            <a:r>
              <a:rPr lang="en-US" sz="2800" b="1" u="sng" spc="-5" dirty="0">
                <a:solidFill>
                  <a:schemeClr val="bg1"/>
                </a:solidFill>
                <a:uFill>
                  <a:solidFill>
                    <a:srgbClr val="FF0000"/>
                  </a:solidFill>
                </a:uFill>
                <a:latin typeface="Segoe UI"/>
                <a:cs typeface="Segoe UI"/>
              </a:rPr>
              <a:t>Unbelief</a:t>
            </a:r>
            <a:r>
              <a:rPr lang="en-US" sz="2800" spc="-5" dirty="0">
                <a:solidFill>
                  <a:schemeClr val="bg1"/>
                </a:solidFill>
                <a:latin typeface="Segoe UI"/>
                <a:cs typeface="Segoe UI"/>
              </a:rPr>
              <a:t>,</a:t>
            </a:r>
            <a:r>
              <a:rPr lang="en-US" sz="2800" dirty="0">
                <a:solidFill>
                  <a:schemeClr val="bg1"/>
                </a:solidFill>
                <a:latin typeface="Segoe UI"/>
                <a:cs typeface="Segoe UI"/>
              </a:rPr>
              <a:t> </a:t>
            </a:r>
            <a:r>
              <a:rPr lang="en-US" sz="2800" spc="-5" dirty="0">
                <a:solidFill>
                  <a:schemeClr val="bg1"/>
                </a:solidFill>
                <a:latin typeface="Segoe UI"/>
                <a:cs typeface="Segoe UI"/>
              </a:rPr>
              <a:t>Journeyings,</a:t>
            </a:r>
            <a:r>
              <a:rPr lang="en-US" sz="2800" dirty="0">
                <a:solidFill>
                  <a:schemeClr val="bg1"/>
                </a:solidFill>
                <a:latin typeface="Segoe UI"/>
                <a:cs typeface="Segoe UI"/>
              </a:rPr>
              <a:t> &amp; </a:t>
            </a:r>
            <a:r>
              <a:rPr lang="en-US" sz="2800" b="1" u="sng" spc="-5" dirty="0">
                <a:solidFill>
                  <a:schemeClr val="bg1"/>
                </a:solidFill>
                <a:uFill>
                  <a:solidFill>
                    <a:srgbClr val="FF0000"/>
                  </a:solidFill>
                </a:uFill>
                <a:latin typeface="Segoe UI"/>
                <a:cs typeface="Segoe UI"/>
              </a:rPr>
              <a:t>Victories</a:t>
            </a:r>
            <a:endParaRPr lang="en-US" sz="2800" dirty="0">
              <a:solidFill>
                <a:schemeClr val="bg1"/>
              </a:solidFill>
              <a:latin typeface="Segoe UI"/>
              <a:cs typeface="Segoe UI"/>
            </a:endParaRPr>
          </a:p>
          <a:p>
            <a:pPr>
              <a:lnSpc>
                <a:spcPct val="100000"/>
              </a:lnSpc>
              <a:spcBef>
                <a:spcPts val="35"/>
              </a:spcBef>
            </a:pPr>
            <a:endParaRPr lang="en-US" dirty="0">
              <a:solidFill>
                <a:schemeClr val="bg1"/>
              </a:solidFill>
              <a:latin typeface="Segoe UI"/>
              <a:cs typeface="Segoe UI"/>
            </a:endParaRPr>
          </a:p>
          <a:p>
            <a:pPr marL="12065" algn="ctr">
              <a:lnSpc>
                <a:spcPct val="100000"/>
              </a:lnSpc>
              <a:tabLst>
                <a:tab pos="193675" algn="l"/>
              </a:tabLst>
            </a:pPr>
            <a:r>
              <a:rPr lang="en-US" sz="1600" b="1" spc="-5" dirty="0">
                <a:solidFill>
                  <a:srgbClr val="FFFF00"/>
                </a:solidFill>
                <a:latin typeface="Segoe UI"/>
                <a:cs typeface="Segoe UI"/>
              </a:rPr>
              <a:t> </a:t>
            </a:r>
            <a:r>
              <a:rPr lang="en-US" sz="2800" b="1" spc="-5" dirty="0">
                <a:solidFill>
                  <a:srgbClr val="FFFF00"/>
                </a:solidFill>
                <a:latin typeface="Segoe UI"/>
                <a:cs typeface="Segoe UI"/>
              </a:rPr>
              <a:t>11 Days</a:t>
            </a:r>
          </a:p>
          <a:p>
            <a:pPr marL="12065" algn="ctr">
              <a:lnSpc>
                <a:spcPct val="100000"/>
              </a:lnSpc>
              <a:tabLst>
                <a:tab pos="193675" algn="l"/>
              </a:tabLst>
            </a:pPr>
            <a:r>
              <a:rPr lang="en-US" sz="2000" b="1" dirty="0">
                <a:solidFill>
                  <a:srgbClr val="00B0F0"/>
                </a:solidFill>
              </a:rPr>
              <a:t>Deuteronomy 1:2</a:t>
            </a:r>
          </a:p>
          <a:p>
            <a:pPr marL="12065" algn="ctr">
              <a:lnSpc>
                <a:spcPct val="100000"/>
              </a:lnSpc>
              <a:tabLst>
                <a:tab pos="193675" algn="l"/>
              </a:tabLst>
            </a:pPr>
            <a:r>
              <a:rPr lang="en-US" sz="2000" i="1" dirty="0">
                <a:solidFill>
                  <a:schemeClr val="bg1"/>
                </a:solidFill>
              </a:rPr>
              <a:t>(There are eleven days' journey from Horeb … unto Kadesh-</a:t>
            </a:r>
            <a:r>
              <a:rPr lang="en-US" sz="2000" i="1" dirty="0" err="1">
                <a:solidFill>
                  <a:schemeClr val="bg1"/>
                </a:solidFill>
              </a:rPr>
              <a:t>barnea</a:t>
            </a:r>
            <a:r>
              <a:rPr lang="en-US" sz="2000" i="1" dirty="0">
                <a:solidFill>
                  <a:schemeClr val="bg1"/>
                </a:solidFill>
              </a:rPr>
              <a:t>.) </a:t>
            </a:r>
          </a:p>
          <a:p>
            <a:pPr marL="12065" algn="ctr">
              <a:lnSpc>
                <a:spcPct val="100000"/>
              </a:lnSpc>
              <a:tabLst>
                <a:tab pos="193675" algn="l"/>
              </a:tabLst>
            </a:pPr>
            <a:endParaRPr lang="en-US" sz="1200" b="1" spc="-5" dirty="0">
              <a:solidFill>
                <a:schemeClr val="bg1"/>
              </a:solidFill>
              <a:latin typeface="Segoe UI"/>
              <a:cs typeface="Segoe UI"/>
            </a:endParaRPr>
          </a:p>
          <a:p>
            <a:pPr marL="12065" algn="ctr">
              <a:tabLst>
                <a:tab pos="193675" algn="l"/>
              </a:tabLst>
            </a:pPr>
            <a:r>
              <a:rPr lang="en-US" sz="2800" b="1" spc="-5" dirty="0">
                <a:solidFill>
                  <a:srgbClr val="FFFF00"/>
                </a:solidFill>
                <a:latin typeface="Segoe UI"/>
                <a:cs typeface="Segoe UI"/>
              </a:rPr>
              <a:t>40 Years</a:t>
            </a:r>
          </a:p>
          <a:p>
            <a:pPr marL="12065" algn="ctr">
              <a:tabLst>
                <a:tab pos="193675" algn="l"/>
              </a:tabLst>
            </a:pPr>
            <a:r>
              <a:rPr lang="en-US" sz="2000" b="1" dirty="0">
                <a:solidFill>
                  <a:srgbClr val="00B0F0"/>
                </a:solidFill>
              </a:rPr>
              <a:t>Numbers 14:34 </a:t>
            </a:r>
          </a:p>
          <a:p>
            <a:pPr marL="12065" algn="ctr">
              <a:lnSpc>
                <a:spcPct val="100000"/>
              </a:lnSpc>
              <a:tabLst>
                <a:tab pos="193675" algn="l"/>
              </a:tabLst>
            </a:pPr>
            <a:r>
              <a:rPr lang="en-US" i="1" dirty="0">
                <a:solidFill>
                  <a:schemeClr val="bg1"/>
                </a:solidFill>
              </a:rPr>
              <a:t>After the number of the days in which ye searched the land, even forty days, each day for a year, shall ye bear your iniquities, even forty years, and ye shall know my breach of promise. </a:t>
            </a:r>
          </a:p>
          <a:p>
            <a:pPr marL="12065" algn="ctr">
              <a:lnSpc>
                <a:spcPct val="100000"/>
              </a:lnSpc>
              <a:tabLst>
                <a:tab pos="193675" algn="l"/>
              </a:tabLst>
            </a:pPr>
            <a:endParaRPr lang="en-US" sz="1000" dirty="0">
              <a:solidFill>
                <a:schemeClr val="bg1"/>
              </a:solidFill>
            </a:endParaRPr>
          </a:p>
        </p:txBody>
      </p:sp>
      <p:sp>
        <p:nvSpPr>
          <p:cNvPr id="4" name="Rectangle 2">
            <a:extLst>
              <a:ext uri="{FF2B5EF4-FFF2-40B4-BE49-F238E27FC236}">
                <a16:creationId xmlns:a16="http://schemas.microsoft.com/office/drawing/2014/main" id="{AFC7B28D-2A89-4EDE-AC65-A0E984625AD1}"/>
              </a:ext>
            </a:extLst>
          </p:cNvPr>
          <p:cNvSpPr txBox="1">
            <a:spLocks/>
          </p:cNvSpPr>
          <p:nvPr/>
        </p:nvSpPr>
        <p:spPr bwMode="auto">
          <a:xfrm>
            <a:off x="457200" y="76200"/>
            <a:ext cx="8229600" cy="6051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5400" dirty="0">
                <a:solidFill>
                  <a:srgbClr val="00B0F0"/>
                </a:solidFill>
              </a:rPr>
              <a:t>Outline of Deuteronomy</a:t>
            </a:r>
            <a:endParaRPr lang="en-US" sz="5400" dirty="0">
              <a:solidFill>
                <a:srgbClr val="FFFF00"/>
              </a:solidFill>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id="{10249FBF-6427-4CDD-BFB6-E1C7335AD15D}"/>
              </a:ext>
            </a:extLst>
          </p:cNvPr>
          <p:cNvSpPr txBox="1"/>
          <p:nvPr/>
        </p:nvSpPr>
        <p:spPr>
          <a:xfrm>
            <a:off x="228600" y="5715000"/>
            <a:ext cx="8763000" cy="461665"/>
          </a:xfrm>
          <a:prstGeom prst="rect">
            <a:avLst/>
          </a:prstGeom>
          <a:solidFill>
            <a:srgbClr val="FF0000"/>
          </a:solidFill>
        </p:spPr>
        <p:txBody>
          <a:bodyPr wrap="square">
            <a:spAutoFit/>
          </a:bodyPr>
          <a:lstStyle/>
          <a:p>
            <a:pPr marL="12065" algn="ctr">
              <a:lnSpc>
                <a:spcPct val="100000"/>
              </a:lnSpc>
              <a:tabLst>
                <a:tab pos="193675" algn="l"/>
              </a:tabLst>
            </a:pPr>
            <a:r>
              <a:rPr lang="en-US" sz="2400" b="1" dirty="0">
                <a:solidFill>
                  <a:schemeClr val="bg1"/>
                </a:solidFill>
                <a:latin typeface="Cinzel Decorative" panose="00000500000000000000" pitchFamily="2" charset="0"/>
              </a:rPr>
              <a:t>“It’s a little </a:t>
            </a:r>
            <a:r>
              <a:rPr lang="en-US" sz="2400" b="1" dirty="0" err="1">
                <a:solidFill>
                  <a:schemeClr val="bg1"/>
                </a:solidFill>
                <a:latin typeface="Cinzel Decorative" panose="00000500000000000000" pitchFamily="2" charset="0"/>
              </a:rPr>
              <a:t>wayS</a:t>
            </a:r>
            <a:r>
              <a:rPr lang="en-US" sz="2400" b="1" dirty="0">
                <a:solidFill>
                  <a:schemeClr val="bg1"/>
                </a:solidFill>
                <a:latin typeface="Cinzel Decorative" panose="00000500000000000000" pitchFamily="2" charset="0"/>
              </a:rPr>
              <a:t> over but a long way back” </a:t>
            </a:r>
            <a:endParaRPr lang="en-US" sz="2400" b="1" dirty="0">
              <a:solidFill>
                <a:schemeClr val="bg1"/>
              </a:solidFill>
              <a:latin typeface="Cinzel Decorative" panose="00000500000000000000" pitchFamily="2" charset="0"/>
              <a:cs typeface="Segoe UI"/>
            </a:endParaRPr>
          </a:p>
        </p:txBody>
      </p:sp>
    </p:spTree>
    <p:extLst>
      <p:ext uri="{BB962C8B-B14F-4D97-AF65-F5344CB8AC3E}">
        <p14:creationId xmlns:p14="http://schemas.microsoft.com/office/powerpoint/2010/main" val="272022980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1000"/>
                                        <p:tgtEl>
                                          <p:spTgt spid="3">
                                            <p:txEl>
                                              <p:pRg st="9" end="9"/>
                                            </p:txEl>
                                          </p:spTgt>
                                        </p:tgtEl>
                                      </p:cBhvr>
                                    </p:animEffect>
                                    <p:anim calcmode="lin" valueType="num">
                                      <p:cBhvr>
                                        <p:cTn id="5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fade">
                                      <p:cBhvr>
                                        <p:cTn id="61" dur="1000"/>
                                        <p:tgtEl>
                                          <p:spTgt spid="3">
                                            <p:txEl>
                                              <p:pRg st="10" end="10"/>
                                            </p:txEl>
                                          </p:spTgt>
                                        </p:tgtEl>
                                      </p:cBhvr>
                                    </p:animEffect>
                                    <p:anim calcmode="lin" valueType="num">
                                      <p:cBhvr>
                                        <p:cTn id="6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1000" fill="hold"/>
                                        <p:tgtEl>
                                          <p:spTgt spid="7"/>
                                        </p:tgtEl>
                                        <p:attrNameLst>
                                          <p:attrName>ppt_w</p:attrName>
                                        </p:attrNameLst>
                                      </p:cBhvr>
                                      <p:tavLst>
                                        <p:tav tm="0">
                                          <p:val>
                                            <p:fltVal val="0"/>
                                          </p:val>
                                        </p:tav>
                                        <p:tav tm="100000">
                                          <p:val>
                                            <p:strVal val="#ppt_w"/>
                                          </p:val>
                                        </p:tav>
                                      </p:tavLst>
                                    </p:anim>
                                    <p:anim calcmode="lin" valueType="num">
                                      <p:cBhvr>
                                        <p:cTn id="69" dur="1000" fill="hold"/>
                                        <p:tgtEl>
                                          <p:spTgt spid="7"/>
                                        </p:tgtEl>
                                        <p:attrNameLst>
                                          <p:attrName>ppt_h</p:attrName>
                                        </p:attrNameLst>
                                      </p:cBhvr>
                                      <p:tavLst>
                                        <p:tav tm="0">
                                          <p:val>
                                            <p:fltVal val="0"/>
                                          </p:val>
                                        </p:tav>
                                        <p:tav tm="100000">
                                          <p:val>
                                            <p:strVal val="#ppt_h"/>
                                          </p:val>
                                        </p:tav>
                                      </p:tavLst>
                                    </p:anim>
                                    <p:anim calcmode="lin" valueType="num">
                                      <p:cBhvr>
                                        <p:cTn id="70" dur="1000" fill="hold"/>
                                        <p:tgtEl>
                                          <p:spTgt spid="7"/>
                                        </p:tgtEl>
                                        <p:attrNameLst>
                                          <p:attrName>style.rotation</p:attrName>
                                        </p:attrNameLst>
                                      </p:cBhvr>
                                      <p:tavLst>
                                        <p:tav tm="0">
                                          <p:val>
                                            <p:fltVal val="90"/>
                                          </p:val>
                                        </p:tav>
                                        <p:tav tm="100000">
                                          <p:val>
                                            <p:fltVal val="0"/>
                                          </p:val>
                                        </p:tav>
                                      </p:tavLst>
                                    </p:anim>
                                    <p:animEffect transition="in" filter="fade">
                                      <p:cBhvr>
                                        <p:cTn id="7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E80611-5197-471F-9506-7F0FC56FC87B}"/>
              </a:ext>
            </a:extLst>
          </p:cNvPr>
          <p:cNvSpPr txBox="1"/>
          <p:nvPr/>
        </p:nvSpPr>
        <p:spPr>
          <a:xfrm>
            <a:off x="23751" y="1339932"/>
            <a:ext cx="4243449" cy="2554545"/>
          </a:xfrm>
          <a:prstGeom prst="rect">
            <a:avLst/>
          </a:prstGeom>
          <a:noFill/>
        </p:spPr>
        <p:txBody>
          <a:bodyPr wrap="square">
            <a:spAutoFit/>
          </a:bodyPr>
          <a:lstStyle/>
          <a:p>
            <a:pPr marL="12065">
              <a:lnSpc>
                <a:spcPct val="100000"/>
              </a:lnSpc>
              <a:spcBef>
                <a:spcPts val="969"/>
              </a:spcBef>
              <a:tabLst>
                <a:tab pos="145415" algn="l"/>
              </a:tabLst>
            </a:pPr>
            <a:r>
              <a:rPr lang="en-US" sz="2800" b="1" spc="-5" dirty="0">
                <a:solidFill>
                  <a:srgbClr val="FFFF00"/>
                </a:solidFill>
                <a:latin typeface="Segoe UI"/>
                <a:cs typeface="Segoe UI"/>
              </a:rPr>
              <a:t>II. Moses</a:t>
            </a:r>
            <a:r>
              <a:rPr lang="en-US" sz="2800" b="1" spc="-30" dirty="0">
                <a:solidFill>
                  <a:srgbClr val="FFFF00"/>
                </a:solidFill>
                <a:latin typeface="Segoe UI"/>
                <a:cs typeface="Segoe UI"/>
              </a:rPr>
              <a:t> </a:t>
            </a:r>
            <a:r>
              <a:rPr lang="en-US" sz="2800" b="1" spc="-5" dirty="0">
                <a:solidFill>
                  <a:srgbClr val="FFFF00"/>
                </a:solidFill>
                <a:latin typeface="Segoe UI"/>
                <a:cs typeface="Segoe UI"/>
              </a:rPr>
              <a:t>Looks</a:t>
            </a:r>
            <a:r>
              <a:rPr lang="en-US" sz="2800" b="1" spc="-25" dirty="0">
                <a:solidFill>
                  <a:srgbClr val="FFFF00"/>
                </a:solidFill>
                <a:latin typeface="Segoe UI"/>
                <a:cs typeface="Segoe UI"/>
              </a:rPr>
              <a:t> </a:t>
            </a:r>
            <a:r>
              <a:rPr lang="en-US" sz="2800" b="1" u="sng" spc="-5" dirty="0">
                <a:solidFill>
                  <a:srgbClr val="FFFF00"/>
                </a:solidFill>
                <a:uFill>
                  <a:solidFill>
                    <a:srgbClr val="FF0000"/>
                  </a:solidFill>
                </a:uFill>
                <a:latin typeface="Segoe UI"/>
                <a:cs typeface="Segoe UI"/>
              </a:rPr>
              <a:t>Within</a:t>
            </a:r>
            <a:endParaRPr lang="en-US" sz="2800" dirty="0">
              <a:solidFill>
                <a:srgbClr val="FFFF00"/>
              </a:solidFill>
              <a:latin typeface="Segoe UI"/>
              <a:cs typeface="Segoe UI"/>
            </a:endParaRPr>
          </a:p>
          <a:p>
            <a:pPr marL="469900" lvl="1" indent="-229235">
              <a:lnSpc>
                <a:spcPct val="100000"/>
              </a:lnSpc>
              <a:spcBef>
                <a:spcPts val="1225"/>
              </a:spcBef>
              <a:buClr>
                <a:srgbClr val="000000"/>
              </a:buClr>
              <a:buFont typeface="Symbol"/>
              <a:buChar char=""/>
              <a:tabLst>
                <a:tab pos="469900" algn="l"/>
                <a:tab pos="470534" algn="l"/>
              </a:tabLst>
            </a:pPr>
            <a:r>
              <a:rPr lang="en-US" sz="2800" b="1" u="sng" spc="-5" dirty="0">
                <a:solidFill>
                  <a:schemeClr val="bg1"/>
                </a:solidFill>
                <a:uFill>
                  <a:solidFill>
                    <a:srgbClr val="FF0000"/>
                  </a:solidFill>
                </a:uFill>
                <a:latin typeface="Segoe UI"/>
                <a:cs typeface="Segoe UI"/>
              </a:rPr>
              <a:t>Practical</a:t>
            </a:r>
            <a:r>
              <a:rPr lang="en-US" sz="2800" b="1" spc="-25" dirty="0">
                <a:solidFill>
                  <a:schemeClr val="bg1"/>
                </a:solidFill>
                <a:latin typeface="Segoe UI"/>
                <a:cs typeface="Segoe UI"/>
              </a:rPr>
              <a:t> </a:t>
            </a:r>
            <a:r>
              <a:rPr lang="en-US" sz="2800" dirty="0">
                <a:solidFill>
                  <a:schemeClr val="bg1"/>
                </a:solidFill>
                <a:latin typeface="Segoe UI"/>
                <a:cs typeface="Segoe UI"/>
              </a:rPr>
              <a:t>-</a:t>
            </a:r>
            <a:r>
              <a:rPr lang="en-US" sz="2800" spc="-20" dirty="0">
                <a:solidFill>
                  <a:schemeClr val="bg1"/>
                </a:solidFill>
                <a:latin typeface="Segoe UI"/>
                <a:cs typeface="Segoe UI"/>
              </a:rPr>
              <a:t> </a:t>
            </a:r>
            <a:r>
              <a:rPr lang="en-US" sz="2800" spc="-5" dirty="0">
                <a:solidFill>
                  <a:schemeClr val="bg1"/>
                </a:solidFill>
                <a:latin typeface="Segoe UI"/>
                <a:cs typeface="Segoe UI"/>
              </a:rPr>
              <a:t>Ch.</a:t>
            </a:r>
            <a:r>
              <a:rPr lang="en-US" sz="2800" spc="-15" dirty="0">
                <a:solidFill>
                  <a:schemeClr val="bg1"/>
                </a:solidFill>
                <a:latin typeface="Segoe UI"/>
                <a:cs typeface="Segoe UI"/>
              </a:rPr>
              <a:t> </a:t>
            </a:r>
            <a:r>
              <a:rPr lang="en-US" sz="2800" dirty="0">
                <a:solidFill>
                  <a:schemeClr val="bg1"/>
                </a:solidFill>
                <a:latin typeface="Segoe UI"/>
                <a:cs typeface="Segoe UI"/>
              </a:rPr>
              <a:t>5-26</a:t>
            </a:r>
          </a:p>
          <a:p>
            <a:pPr marL="756285" lvl="2" indent="-107314">
              <a:lnSpc>
                <a:spcPct val="100000"/>
              </a:lnSpc>
              <a:spcBef>
                <a:spcPts val="395"/>
              </a:spcBef>
              <a:buFont typeface="Symbol"/>
              <a:buChar char=""/>
              <a:tabLst>
                <a:tab pos="756920" algn="l"/>
              </a:tabLst>
            </a:pPr>
            <a:r>
              <a:rPr lang="en-US" sz="2800" spc="-5" dirty="0">
                <a:solidFill>
                  <a:schemeClr val="bg1"/>
                </a:solidFill>
                <a:latin typeface="Segoe UI"/>
                <a:cs typeface="Segoe UI"/>
              </a:rPr>
              <a:t>Testimonies</a:t>
            </a:r>
            <a:r>
              <a:rPr lang="en-US" sz="2800" spc="-30" dirty="0">
                <a:solidFill>
                  <a:schemeClr val="bg1"/>
                </a:solidFill>
                <a:latin typeface="Segoe UI"/>
                <a:cs typeface="Segoe UI"/>
              </a:rPr>
              <a:t> </a:t>
            </a:r>
            <a:r>
              <a:rPr lang="en-US" sz="2800" spc="-5" dirty="0">
                <a:solidFill>
                  <a:schemeClr val="bg1"/>
                </a:solidFill>
                <a:latin typeface="Segoe UI"/>
                <a:cs typeface="Segoe UI"/>
              </a:rPr>
              <a:t>(5-11)</a:t>
            </a:r>
            <a:endParaRPr lang="en-US" sz="2800" dirty="0">
              <a:solidFill>
                <a:schemeClr val="bg1"/>
              </a:solidFill>
              <a:latin typeface="Segoe UI"/>
              <a:cs typeface="Segoe UI"/>
            </a:endParaRPr>
          </a:p>
          <a:p>
            <a:pPr marL="756285" lvl="2" indent="-107314">
              <a:lnSpc>
                <a:spcPct val="100000"/>
              </a:lnSpc>
              <a:spcBef>
                <a:spcPts val="400"/>
              </a:spcBef>
              <a:buFont typeface="Symbol"/>
              <a:buChar char=""/>
              <a:tabLst>
                <a:tab pos="756920" algn="l"/>
              </a:tabLst>
            </a:pPr>
            <a:r>
              <a:rPr lang="en-US" sz="2800" spc="-5" dirty="0">
                <a:solidFill>
                  <a:schemeClr val="bg1"/>
                </a:solidFill>
                <a:latin typeface="Segoe UI"/>
                <a:cs typeface="Segoe UI"/>
              </a:rPr>
              <a:t>Statutes</a:t>
            </a:r>
            <a:r>
              <a:rPr lang="en-US" sz="2800" spc="-50" dirty="0">
                <a:solidFill>
                  <a:schemeClr val="bg1"/>
                </a:solidFill>
                <a:latin typeface="Segoe UI"/>
                <a:cs typeface="Segoe UI"/>
              </a:rPr>
              <a:t> </a:t>
            </a:r>
            <a:r>
              <a:rPr lang="en-US" sz="2800" dirty="0">
                <a:solidFill>
                  <a:schemeClr val="bg1"/>
                </a:solidFill>
                <a:latin typeface="Segoe UI"/>
                <a:cs typeface="Segoe UI"/>
              </a:rPr>
              <a:t>(12-18)</a:t>
            </a:r>
          </a:p>
          <a:p>
            <a:pPr marL="756285" lvl="2" indent="-107314">
              <a:lnSpc>
                <a:spcPct val="100000"/>
              </a:lnSpc>
              <a:spcBef>
                <a:spcPts val="395"/>
              </a:spcBef>
              <a:buFont typeface="Symbol"/>
              <a:buChar char=""/>
              <a:tabLst>
                <a:tab pos="756920" algn="l"/>
              </a:tabLst>
            </a:pPr>
            <a:r>
              <a:rPr lang="en-US" sz="2800" dirty="0">
                <a:solidFill>
                  <a:schemeClr val="bg1"/>
                </a:solidFill>
                <a:latin typeface="Segoe UI"/>
                <a:cs typeface="Segoe UI"/>
              </a:rPr>
              <a:t>Judgments</a:t>
            </a:r>
            <a:r>
              <a:rPr lang="en-US" sz="2800" spc="-40" dirty="0">
                <a:solidFill>
                  <a:schemeClr val="bg1"/>
                </a:solidFill>
                <a:latin typeface="Segoe UI"/>
                <a:cs typeface="Segoe UI"/>
              </a:rPr>
              <a:t> </a:t>
            </a:r>
            <a:r>
              <a:rPr lang="en-US" sz="2800" spc="-5" dirty="0">
                <a:solidFill>
                  <a:schemeClr val="bg1"/>
                </a:solidFill>
                <a:latin typeface="Segoe UI"/>
                <a:cs typeface="Segoe UI"/>
              </a:rPr>
              <a:t>(19-26)</a:t>
            </a:r>
            <a:endParaRPr lang="en-US" sz="2800" dirty="0">
              <a:solidFill>
                <a:schemeClr val="bg1"/>
              </a:solidFill>
              <a:latin typeface="Segoe UI"/>
              <a:cs typeface="Segoe UI"/>
            </a:endParaRPr>
          </a:p>
        </p:txBody>
      </p:sp>
      <p:sp>
        <p:nvSpPr>
          <p:cNvPr id="4" name="Rectangle 2">
            <a:extLst>
              <a:ext uri="{FF2B5EF4-FFF2-40B4-BE49-F238E27FC236}">
                <a16:creationId xmlns:a16="http://schemas.microsoft.com/office/drawing/2014/main" id="{AFC7B28D-2A89-4EDE-AC65-A0E984625AD1}"/>
              </a:ext>
            </a:extLst>
          </p:cNvPr>
          <p:cNvSpPr txBox="1">
            <a:spLocks/>
          </p:cNvSpPr>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5400" dirty="0">
                <a:solidFill>
                  <a:srgbClr val="00B0F0"/>
                </a:solidFill>
              </a:rPr>
              <a:t>Outline of Deuteronomy</a:t>
            </a:r>
            <a:endParaRPr lang="en-US" sz="5400" dirty="0">
              <a:solidFill>
                <a:srgbClr val="FFFF00"/>
              </a:solidFill>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6DC59632-F48E-45D6-AD6C-717C4A46162D}"/>
              </a:ext>
            </a:extLst>
          </p:cNvPr>
          <p:cNvSpPr txBox="1"/>
          <p:nvPr/>
        </p:nvSpPr>
        <p:spPr>
          <a:xfrm>
            <a:off x="4267200" y="3580606"/>
            <a:ext cx="4853049" cy="2629951"/>
          </a:xfrm>
          <a:prstGeom prst="rect">
            <a:avLst/>
          </a:prstGeom>
          <a:noFill/>
        </p:spPr>
        <p:txBody>
          <a:bodyPr wrap="square" rtlCol="0">
            <a:spAutoFit/>
          </a:bodyPr>
          <a:lstStyle/>
          <a:p>
            <a:pPr algn="ctr"/>
            <a:r>
              <a:rPr lang="en-US" sz="2400" b="1" spc="-5" dirty="0">
                <a:solidFill>
                  <a:srgbClr val="FFFF00"/>
                </a:solidFill>
                <a:latin typeface="Segoe UI"/>
                <a:cs typeface="Segoe UI"/>
              </a:rPr>
              <a:t>Never Forget the Faithfulness of Our God and…</a:t>
            </a:r>
          </a:p>
          <a:p>
            <a:pPr>
              <a:lnSpc>
                <a:spcPct val="150000"/>
              </a:lnSpc>
            </a:pPr>
            <a:r>
              <a:rPr lang="en-US" sz="2000" dirty="0">
                <a:solidFill>
                  <a:schemeClr val="bg1"/>
                </a:solidFill>
              </a:rPr>
              <a:t>1-The Compassion of the Lord</a:t>
            </a:r>
          </a:p>
          <a:p>
            <a:pPr>
              <a:lnSpc>
                <a:spcPct val="150000"/>
              </a:lnSpc>
            </a:pPr>
            <a:r>
              <a:rPr lang="en-US" sz="2000" dirty="0">
                <a:solidFill>
                  <a:schemeClr val="bg1"/>
                </a:solidFill>
              </a:rPr>
              <a:t>2-The Commandments of the Lord</a:t>
            </a:r>
          </a:p>
          <a:p>
            <a:pPr>
              <a:lnSpc>
                <a:spcPct val="150000"/>
              </a:lnSpc>
            </a:pPr>
            <a:r>
              <a:rPr lang="en-US" sz="2000" dirty="0">
                <a:solidFill>
                  <a:schemeClr val="bg1"/>
                </a:solidFill>
              </a:rPr>
              <a:t>3-The Covenant of the Lord</a:t>
            </a:r>
          </a:p>
          <a:p>
            <a:pPr>
              <a:lnSpc>
                <a:spcPct val="150000"/>
              </a:lnSpc>
            </a:pPr>
            <a:r>
              <a:rPr lang="en-US" sz="2000" dirty="0">
                <a:solidFill>
                  <a:schemeClr val="bg1"/>
                </a:solidFill>
              </a:rPr>
              <a:t>4-The Consequences </a:t>
            </a:r>
            <a:r>
              <a:rPr lang="en-US" dirty="0">
                <a:solidFill>
                  <a:schemeClr val="bg1"/>
                </a:solidFill>
              </a:rPr>
              <a:t>of Sin</a:t>
            </a:r>
          </a:p>
        </p:txBody>
      </p:sp>
      <p:sp>
        <p:nvSpPr>
          <p:cNvPr id="8" name="TextBox 7">
            <a:extLst>
              <a:ext uri="{FF2B5EF4-FFF2-40B4-BE49-F238E27FC236}">
                <a16:creationId xmlns:a16="http://schemas.microsoft.com/office/drawing/2014/main" id="{D2E74C99-BA80-44A1-AAD7-570A70DA63C1}"/>
              </a:ext>
            </a:extLst>
          </p:cNvPr>
          <p:cNvSpPr txBox="1"/>
          <p:nvPr/>
        </p:nvSpPr>
        <p:spPr>
          <a:xfrm>
            <a:off x="4576948" y="1370610"/>
            <a:ext cx="4147457" cy="1754326"/>
          </a:xfrm>
          <a:prstGeom prst="rect">
            <a:avLst/>
          </a:prstGeom>
          <a:noFill/>
        </p:spPr>
        <p:txBody>
          <a:bodyPr wrap="square">
            <a:spAutoFit/>
          </a:bodyPr>
          <a:lstStyle/>
          <a:p>
            <a:pPr algn="ctr"/>
            <a:r>
              <a:rPr lang="en-US" b="1" dirty="0">
                <a:solidFill>
                  <a:srgbClr val="FFFF00"/>
                </a:solidFill>
                <a:latin typeface="Century Gothic" panose="020B0502020202020204" pitchFamily="34" charset="0"/>
              </a:rPr>
              <a:t>Deuteronomy 7:9 </a:t>
            </a:r>
          </a:p>
          <a:p>
            <a:pPr algn="ctr"/>
            <a:r>
              <a:rPr lang="en-US" dirty="0">
                <a:solidFill>
                  <a:schemeClr val="bg1"/>
                </a:solidFill>
              </a:rPr>
              <a:t>Know therefore that the LORD thy God, he </a:t>
            </a:r>
            <a:r>
              <a:rPr lang="en-US" i="1" dirty="0">
                <a:solidFill>
                  <a:schemeClr val="bg1"/>
                </a:solidFill>
              </a:rPr>
              <a:t>is</a:t>
            </a:r>
            <a:r>
              <a:rPr lang="en-US" dirty="0">
                <a:solidFill>
                  <a:schemeClr val="bg1"/>
                </a:solidFill>
              </a:rPr>
              <a:t> God, </a:t>
            </a:r>
            <a:r>
              <a:rPr lang="en-US" u="sng" dirty="0">
                <a:solidFill>
                  <a:srgbClr val="00B0F0"/>
                </a:solidFill>
              </a:rPr>
              <a:t>the faithful God</a:t>
            </a:r>
            <a:r>
              <a:rPr lang="en-US" dirty="0">
                <a:solidFill>
                  <a:schemeClr val="bg1"/>
                </a:solidFill>
              </a:rPr>
              <a:t>, which </a:t>
            </a:r>
            <a:r>
              <a:rPr lang="en-US" dirty="0" err="1">
                <a:solidFill>
                  <a:schemeClr val="bg1"/>
                </a:solidFill>
              </a:rPr>
              <a:t>keepeth</a:t>
            </a:r>
            <a:r>
              <a:rPr lang="en-US" dirty="0">
                <a:solidFill>
                  <a:schemeClr val="bg1"/>
                </a:solidFill>
              </a:rPr>
              <a:t> covenant and mercy with them that love him and keep his commandments to a thousand generations; </a:t>
            </a:r>
          </a:p>
        </p:txBody>
      </p:sp>
    </p:spTree>
    <p:extLst>
      <p:ext uri="{BB962C8B-B14F-4D97-AF65-F5344CB8AC3E}">
        <p14:creationId xmlns:p14="http://schemas.microsoft.com/office/powerpoint/2010/main" val="6242147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heel(1)">
                                      <p:cBhvr>
                                        <p:cTn id="36" dur="2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ACDEA6A-3F65-4725-B6CD-433E835B9383}"/>
              </a:ext>
            </a:extLst>
          </p:cNvPr>
          <p:cNvSpPr txBox="1"/>
          <p:nvPr/>
        </p:nvSpPr>
        <p:spPr>
          <a:xfrm>
            <a:off x="76200" y="1219200"/>
            <a:ext cx="7848600" cy="5153014"/>
          </a:xfrm>
          <a:prstGeom prst="rect">
            <a:avLst/>
          </a:prstGeom>
          <a:noFill/>
        </p:spPr>
        <p:txBody>
          <a:bodyPr wrap="square">
            <a:spAutoFit/>
          </a:bodyPr>
          <a:lstStyle/>
          <a:p>
            <a:pPr marL="12065" lvl="1">
              <a:spcAft>
                <a:spcPts val="800"/>
              </a:spcAft>
              <a:tabLst>
                <a:tab pos="241300" algn="l"/>
              </a:tabLst>
            </a:pPr>
            <a:r>
              <a:rPr lang="en-US" sz="2800" b="1" spc="-5" dirty="0">
                <a:solidFill>
                  <a:srgbClr val="FFFF00"/>
                </a:solidFill>
                <a:latin typeface="Segoe UI"/>
                <a:cs typeface="Segoe UI"/>
              </a:rPr>
              <a:t> III. Moses Looks </a:t>
            </a:r>
            <a:r>
              <a:rPr lang="en-US" sz="2800" b="1" u="sng" spc="-5" dirty="0">
                <a:solidFill>
                  <a:srgbClr val="FFFF00"/>
                </a:solidFill>
                <a:uFill>
                  <a:solidFill>
                    <a:srgbClr val="FF0000"/>
                  </a:solidFill>
                </a:uFill>
                <a:latin typeface="Segoe UI"/>
                <a:cs typeface="Segoe UI"/>
              </a:rPr>
              <a:t>Ahead</a:t>
            </a:r>
          </a:p>
          <a:p>
            <a:pPr marL="742950" marR="0" lvl="1" indent="-285750">
              <a:lnSpc>
                <a:spcPct val="107000"/>
              </a:lnSpc>
              <a:spcBef>
                <a:spcPts val="0"/>
              </a:spcBef>
              <a:spcAft>
                <a:spcPts val="800"/>
              </a:spcAft>
              <a:buFont typeface="Symbol" panose="05050102010706020507" pitchFamily="18" charset="2"/>
              <a:buChar char=""/>
              <a:tabLst>
                <a:tab pos="914400" algn="l"/>
              </a:tabLst>
            </a:pPr>
            <a:r>
              <a:rPr lang="en-US" sz="2800" b="1" u="sng" spc="-5" dirty="0">
                <a:solidFill>
                  <a:schemeClr val="bg1"/>
                </a:solidFill>
                <a:uFill>
                  <a:solidFill>
                    <a:srgbClr val="FF0000"/>
                  </a:solidFill>
                </a:uFill>
                <a:latin typeface="Segoe UI"/>
                <a:cs typeface="Segoe UI"/>
              </a:rPr>
              <a:t>Prophetical</a:t>
            </a: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spc="-5" dirty="0">
                <a:solidFill>
                  <a:schemeClr val="bg1"/>
                </a:solidFill>
                <a:latin typeface="Segoe UI"/>
                <a:cs typeface="Segoe UI"/>
              </a:rPr>
              <a:t>Ch. 27-30</a:t>
            </a:r>
          </a:p>
          <a:p>
            <a:pPr marL="1143000" marR="0" lvl="2" indent="-228600">
              <a:lnSpc>
                <a:spcPct val="107000"/>
              </a:lnSpc>
              <a:spcBef>
                <a:spcPts val="0"/>
              </a:spcBef>
              <a:spcAft>
                <a:spcPts val="800"/>
              </a:spcAft>
              <a:buFont typeface="Symbol" panose="05050102010706020507" pitchFamily="18" charset="2"/>
              <a:buChar char=""/>
              <a:tabLst>
                <a:tab pos="1371600" algn="l"/>
              </a:tabLst>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Blessings &amp; Curses</a:t>
            </a:r>
          </a:p>
          <a:p>
            <a:pPr marL="1143000" marR="0" lvl="2" indent="-228600">
              <a:lnSpc>
                <a:spcPct val="107000"/>
              </a:lnSpc>
              <a:spcBef>
                <a:spcPts val="0"/>
              </a:spcBef>
              <a:spcAft>
                <a:spcPts val="800"/>
              </a:spcAft>
              <a:buFont typeface="Symbol" panose="05050102010706020507" pitchFamily="18" charset="2"/>
              <a:buChar char=""/>
              <a:tabLst>
                <a:tab pos="1371600" algn="l"/>
              </a:tabLst>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Repentance &amp; Return</a:t>
            </a:r>
          </a:p>
          <a:p>
            <a:pPr marL="12065" marR="0" lvl="2">
              <a:spcBef>
                <a:spcPts val="0"/>
              </a:spcBef>
              <a:spcAft>
                <a:spcPts val="800"/>
              </a:spcAft>
              <a:tabLst>
                <a:tab pos="241300" algn="l"/>
              </a:tabLst>
            </a:pPr>
            <a:r>
              <a:rPr lang="en-US" sz="2800" b="1" spc="-5" dirty="0">
                <a:solidFill>
                  <a:srgbClr val="FFFF00"/>
                </a:solidFill>
                <a:latin typeface="Segoe UI"/>
                <a:cs typeface="Segoe UI"/>
              </a:rPr>
              <a:t> IV. Moses Looks </a:t>
            </a:r>
            <a:r>
              <a:rPr lang="en-US" sz="2800" b="1" u="sng" spc="-5" dirty="0">
                <a:solidFill>
                  <a:srgbClr val="FFFF00"/>
                </a:solidFill>
                <a:uFill>
                  <a:solidFill>
                    <a:srgbClr val="FF0000"/>
                  </a:solidFill>
                </a:uFill>
                <a:latin typeface="Segoe UI"/>
                <a:cs typeface="Segoe UI"/>
              </a:rPr>
              <a:t>Up</a:t>
            </a:r>
          </a:p>
          <a:p>
            <a:pPr marL="742950" marR="0" lvl="1" indent="-285750">
              <a:lnSpc>
                <a:spcPct val="107000"/>
              </a:lnSpc>
              <a:spcBef>
                <a:spcPts val="0"/>
              </a:spcBef>
              <a:spcAft>
                <a:spcPts val="800"/>
              </a:spcAft>
              <a:buFont typeface="Symbol" panose="05050102010706020507" pitchFamily="18" charset="2"/>
              <a:buChar char=""/>
              <a:tabLst>
                <a:tab pos="470535" algn="l"/>
                <a:tab pos="914400" algn="l"/>
              </a:tabLst>
            </a:pPr>
            <a:r>
              <a:rPr lang="en-US" sz="2800" b="1" u="sng" spc="-5" dirty="0">
                <a:solidFill>
                  <a:schemeClr val="bg1"/>
                </a:solidFill>
                <a:uFill>
                  <a:solidFill>
                    <a:srgbClr val="FF0000"/>
                  </a:solidFill>
                </a:uFill>
                <a:latin typeface="Segoe UI"/>
                <a:cs typeface="Segoe UI"/>
              </a:rPr>
              <a:t>Personal</a:t>
            </a: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spc="-5" dirty="0">
                <a:solidFill>
                  <a:schemeClr val="bg1"/>
                </a:solidFill>
                <a:latin typeface="Segoe UI"/>
                <a:cs typeface="Segoe UI"/>
              </a:rPr>
              <a:t>Ch. 31-34</a:t>
            </a:r>
          </a:p>
          <a:p>
            <a:pPr marL="1143000" marR="0" lvl="2" indent="-228600">
              <a:lnSpc>
                <a:spcPct val="107000"/>
              </a:lnSpc>
              <a:spcBef>
                <a:spcPts val="0"/>
              </a:spcBef>
              <a:spcAft>
                <a:spcPts val="800"/>
              </a:spcAft>
              <a:buFont typeface="Symbol" panose="05050102010706020507" pitchFamily="18" charset="2"/>
              <a:buChar char=""/>
              <a:tabLst>
                <a:tab pos="1371600" algn="l"/>
              </a:tabLst>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New Leader</a:t>
            </a:r>
          </a:p>
          <a:p>
            <a:pPr marL="1143000" marR="0" lvl="2" indent="-228600">
              <a:lnSpc>
                <a:spcPct val="107000"/>
              </a:lnSpc>
              <a:spcBef>
                <a:spcPts val="0"/>
              </a:spcBef>
              <a:spcAft>
                <a:spcPts val="800"/>
              </a:spcAft>
              <a:buFont typeface="Symbol" panose="05050102010706020507" pitchFamily="18" charset="2"/>
              <a:buChar char=""/>
              <a:tabLst>
                <a:tab pos="1371600" algn="l"/>
              </a:tabLst>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New Song</a:t>
            </a:r>
          </a:p>
          <a:p>
            <a:pPr marL="1143000" marR="0" lvl="2" indent="-228600">
              <a:lnSpc>
                <a:spcPct val="107000"/>
              </a:lnSpc>
              <a:spcBef>
                <a:spcPts val="0"/>
              </a:spcBef>
              <a:spcAft>
                <a:spcPts val="800"/>
              </a:spcAft>
              <a:buFont typeface="Symbol" panose="05050102010706020507" pitchFamily="18" charset="2"/>
              <a:buChar char=""/>
              <a:tabLst>
                <a:tab pos="1371600" algn="l"/>
              </a:tabLst>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New Blessing</a:t>
            </a:r>
          </a:p>
          <a:p>
            <a:pPr marL="1143000" marR="0" lvl="2" indent="-228600">
              <a:lnSpc>
                <a:spcPct val="107000"/>
              </a:lnSpc>
              <a:spcBef>
                <a:spcPts val="0"/>
              </a:spcBef>
              <a:spcAft>
                <a:spcPts val="800"/>
              </a:spcAft>
              <a:buFont typeface="Symbol" panose="05050102010706020507" pitchFamily="18" charset="2"/>
              <a:buChar char=""/>
              <a:tabLst>
                <a:tab pos="1371600" algn="l"/>
              </a:tabLst>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New Home</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2">
            <a:extLst>
              <a:ext uri="{FF2B5EF4-FFF2-40B4-BE49-F238E27FC236}">
                <a16:creationId xmlns:a16="http://schemas.microsoft.com/office/drawing/2014/main" id="{CBFFACDD-89C3-4C90-9163-2CA5B13370BF}"/>
              </a:ext>
            </a:extLst>
          </p:cNvPr>
          <p:cNvSpPr txBox="1">
            <a:spLocks/>
          </p:cNvSpPr>
          <p:nvPr/>
        </p:nvSpPr>
        <p:spPr bwMode="auto">
          <a:xfrm>
            <a:off x="457200" y="7620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5400" dirty="0">
                <a:solidFill>
                  <a:srgbClr val="00B0F0"/>
                </a:solidFill>
              </a:rPr>
              <a:t>Outline of Deuteronomy</a:t>
            </a:r>
            <a:endParaRPr lang="en-US" sz="5400" dirty="0">
              <a:solidFill>
                <a:srgbClr val="FFFF00"/>
              </a:solidFill>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id="{D9E0A170-253A-40F7-8D3F-D30DBAD873D8}"/>
              </a:ext>
            </a:extLst>
          </p:cNvPr>
          <p:cNvSpPr/>
          <p:nvPr/>
        </p:nvSpPr>
        <p:spPr>
          <a:xfrm>
            <a:off x="5576455" y="3983676"/>
            <a:ext cx="3491345" cy="2062103"/>
          </a:xfrm>
          <a:prstGeom prst="rect">
            <a:avLst/>
          </a:prstGeom>
        </p:spPr>
        <p:txBody>
          <a:bodyPr wrap="square">
            <a:spAutoFit/>
          </a:bodyPr>
          <a:lstStyle/>
          <a:p>
            <a:pPr lvl="0" algn="ctr" fontAlgn="base">
              <a:spcBef>
                <a:spcPct val="0"/>
              </a:spcBef>
              <a:spcAft>
                <a:spcPct val="0"/>
              </a:spcAft>
              <a:buClr>
                <a:srgbClr val="000000"/>
              </a:buClr>
            </a:pPr>
            <a:r>
              <a:rPr lang="en-US" sz="3200" dirty="0">
                <a:solidFill>
                  <a:srgbClr val="FFFF00"/>
                </a:solidFill>
                <a:latin typeface="Cambria" pitchFamily="18" charset="0"/>
                <a:cs typeface="Arial" pitchFamily="34" charset="0"/>
              </a:rPr>
              <a:t>10 Commandments</a:t>
            </a:r>
          </a:p>
          <a:p>
            <a:pPr lvl="0" algn="ctr" fontAlgn="base">
              <a:spcBef>
                <a:spcPct val="0"/>
              </a:spcBef>
              <a:spcAft>
                <a:spcPct val="0"/>
              </a:spcAft>
              <a:buClr>
                <a:srgbClr val="000000"/>
              </a:buClr>
              <a:buFont typeface="Cambria" pitchFamily="18" charset="0"/>
              <a:buChar char="5"/>
            </a:pPr>
            <a:r>
              <a:rPr lang="en-US" sz="3200" dirty="0">
                <a:solidFill>
                  <a:srgbClr val="FFFF00"/>
                </a:solidFill>
                <a:latin typeface="Cambria" pitchFamily="18" charset="0"/>
                <a:cs typeface="Arial" pitchFamily="34" charset="0"/>
              </a:rPr>
              <a:t>repeated</a:t>
            </a:r>
          </a:p>
          <a:p>
            <a:pPr lvl="0" algn="ctr" fontAlgn="base">
              <a:spcBef>
                <a:spcPct val="0"/>
              </a:spcBef>
              <a:spcAft>
                <a:spcPct val="0"/>
              </a:spcAft>
              <a:buClr>
                <a:srgbClr val="000000"/>
              </a:buClr>
              <a:buFont typeface="Cambria" pitchFamily="18" charset="0"/>
              <a:buChar char="5"/>
            </a:pPr>
            <a:r>
              <a:rPr lang="en-US" sz="3200" dirty="0">
                <a:solidFill>
                  <a:schemeClr val="bg1"/>
                </a:solidFill>
                <a:latin typeface="Cambria" pitchFamily="18" charset="0"/>
                <a:cs typeface="Arial" pitchFamily="34" charset="0"/>
              </a:rPr>
              <a:t>Ch. 5:6-21</a:t>
            </a:r>
          </a:p>
        </p:txBody>
      </p:sp>
      <p:pic>
        <p:nvPicPr>
          <p:cNvPr id="3074" name="Picture 2" descr="Ten commandments">
            <a:extLst>
              <a:ext uri="{FF2B5EF4-FFF2-40B4-BE49-F238E27FC236}">
                <a16:creationId xmlns:a16="http://schemas.microsoft.com/office/drawing/2014/main" id="{196126AE-AA93-45AD-97F3-AA464C1C75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1150" y="1202376"/>
            <a:ext cx="3676650"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68195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1000"/>
                                        <p:tgtEl>
                                          <p:spTgt spid="5">
                                            <p:txEl>
                                              <p:pRg st="4" end="4"/>
                                            </p:txEl>
                                          </p:spTgt>
                                        </p:tgtEl>
                                      </p:cBhvr>
                                    </p:animEffect>
                                    <p:anim calcmode="lin" valueType="num">
                                      <p:cBhvr>
                                        <p:cTn id="3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fade">
                                      <p:cBhvr>
                                        <p:cTn id="34" dur="1000"/>
                                        <p:tgtEl>
                                          <p:spTgt spid="5">
                                            <p:txEl>
                                              <p:pRg st="5" end="5"/>
                                            </p:txEl>
                                          </p:spTgt>
                                        </p:tgtEl>
                                      </p:cBhvr>
                                    </p:animEffect>
                                    <p:anim calcmode="lin" valueType="num">
                                      <p:cBhvr>
                                        <p:cTn id="3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Effect transition="in" filter="fade">
                                      <p:cBhvr>
                                        <p:cTn id="39" dur="1000"/>
                                        <p:tgtEl>
                                          <p:spTgt spid="5">
                                            <p:txEl>
                                              <p:pRg st="6" end="6"/>
                                            </p:txEl>
                                          </p:spTgt>
                                        </p:tgtEl>
                                      </p:cBhvr>
                                    </p:animEffect>
                                    <p:anim calcmode="lin" valueType="num">
                                      <p:cBhvr>
                                        <p:cTn id="4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5">
                                            <p:txEl>
                                              <p:pRg st="7" end="7"/>
                                            </p:txEl>
                                          </p:spTgt>
                                        </p:tgtEl>
                                        <p:attrNameLst>
                                          <p:attrName>style.visibility</p:attrName>
                                        </p:attrNameLst>
                                      </p:cBhvr>
                                      <p:to>
                                        <p:strVal val="visible"/>
                                      </p:to>
                                    </p:set>
                                    <p:animEffect transition="in" filter="fade">
                                      <p:cBhvr>
                                        <p:cTn id="44" dur="1000"/>
                                        <p:tgtEl>
                                          <p:spTgt spid="5">
                                            <p:txEl>
                                              <p:pRg st="7" end="7"/>
                                            </p:txEl>
                                          </p:spTgt>
                                        </p:tgtEl>
                                      </p:cBhvr>
                                    </p:animEffect>
                                    <p:anim calcmode="lin" valueType="num">
                                      <p:cBhvr>
                                        <p:cTn id="4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Effect transition="in" filter="fade">
                                      <p:cBhvr>
                                        <p:cTn id="49" dur="1000"/>
                                        <p:tgtEl>
                                          <p:spTgt spid="5">
                                            <p:txEl>
                                              <p:pRg st="8" end="8"/>
                                            </p:txEl>
                                          </p:spTgt>
                                        </p:tgtEl>
                                      </p:cBhvr>
                                    </p:animEffect>
                                    <p:anim calcmode="lin" valueType="num">
                                      <p:cBhvr>
                                        <p:cTn id="50"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5">
                                            <p:txEl>
                                              <p:pRg st="9" end="9"/>
                                            </p:txEl>
                                          </p:spTgt>
                                        </p:tgtEl>
                                        <p:attrNameLst>
                                          <p:attrName>style.visibility</p:attrName>
                                        </p:attrNameLst>
                                      </p:cBhvr>
                                      <p:to>
                                        <p:strVal val="visible"/>
                                      </p:to>
                                    </p:set>
                                    <p:animEffect transition="in" filter="fade">
                                      <p:cBhvr>
                                        <p:cTn id="54" dur="1000"/>
                                        <p:tgtEl>
                                          <p:spTgt spid="5">
                                            <p:txEl>
                                              <p:pRg st="9" end="9"/>
                                            </p:txEl>
                                          </p:spTgt>
                                        </p:tgtEl>
                                      </p:cBhvr>
                                    </p:animEffect>
                                    <p:anim calcmode="lin" valueType="num">
                                      <p:cBhvr>
                                        <p:cTn id="55"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heel(1)">
                                      <p:cBhvr>
                                        <p:cTn id="6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53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illibilly 10 Commandments Primitive Rustic Country Canvas image 0">
            <a:extLst>
              <a:ext uri="{FF2B5EF4-FFF2-40B4-BE49-F238E27FC236}">
                <a16:creationId xmlns:a16="http://schemas.microsoft.com/office/drawing/2014/main" id="{C9CDF39B-8E20-4FD1-A88D-EAA607724BC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72469" y="643467"/>
            <a:ext cx="5599061"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360351"/>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152400" y="261257"/>
            <a:ext cx="8839200" cy="579120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5400" b="1" i="0" u="sng" strike="noStrike" cap="none" normalizeH="0" baseline="0" dirty="0">
                <a:ln>
                  <a:noFill/>
                </a:ln>
                <a:solidFill>
                  <a:srgbClr val="FFFF00"/>
                </a:solidFill>
                <a:effectLst/>
                <a:latin typeface="Cambria" pitchFamily="18" charset="0"/>
                <a:cs typeface="Arial" pitchFamily="34" charset="0"/>
              </a:rPr>
              <a:t>KEY WORDS</a:t>
            </a:r>
            <a:endParaRPr lang="en-US" sz="5400" b="1" dirty="0">
              <a:solidFill>
                <a:srgbClr val="FFFF00"/>
              </a:solidFill>
              <a:latin typeface="Cambria"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3600" b="1" i="0" u="none" strike="noStrike" cap="none" normalizeH="0" baseline="0" dirty="0">
                <a:ln>
                  <a:noFill/>
                </a:ln>
                <a:solidFill>
                  <a:schemeClr val="bg1"/>
                </a:solidFill>
                <a:effectLst/>
                <a:latin typeface="Cambria" pitchFamily="18" charset="0"/>
                <a:cs typeface="Arial" pitchFamily="34" charset="0"/>
              </a:rPr>
              <a:t>Remember / </a:t>
            </a:r>
            <a:r>
              <a:rPr lang="en-US" sz="3600" b="1" dirty="0">
                <a:solidFill>
                  <a:schemeClr val="bg1"/>
                </a:solidFill>
                <a:latin typeface="Cambria" pitchFamily="18" charset="0"/>
                <a:cs typeface="Arial" pitchFamily="34" charset="0"/>
              </a:rPr>
              <a:t>Obey</a:t>
            </a:r>
          </a:p>
          <a:p>
            <a:pPr marL="0" marR="0" lvl="0" indent="0" algn="ctr" defTabSz="914400" rtl="0" eaLnBrk="1" fontAlgn="base" latinLnBrk="0" hangingPunct="1">
              <a:lnSpc>
                <a:spcPct val="100000"/>
              </a:lnSpc>
              <a:spcBef>
                <a:spcPct val="0"/>
              </a:spcBef>
              <a:spcAft>
                <a:spcPts val="1000"/>
              </a:spcAft>
              <a:buClrTx/>
              <a:buSzTx/>
              <a:buFontTx/>
              <a:buNone/>
              <a:tabLst/>
            </a:pPr>
            <a:r>
              <a:rPr lang="en-US" sz="3600" b="1" dirty="0">
                <a:solidFill>
                  <a:schemeClr val="bg1"/>
                </a:solidFill>
                <a:latin typeface="Cambria" pitchFamily="18" charset="0"/>
                <a:cs typeface="Arial" pitchFamily="34" charset="0"/>
              </a:rPr>
              <a:t>Observe / Keep</a:t>
            </a:r>
          </a:p>
          <a:p>
            <a:pPr marL="0" marR="0" lvl="0" indent="0" algn="ctr" defTabSz="914400" rtl="0" eaLnBrk="1" fontAlgn="base" latinLnBrk="0" hangingPunct="1">
              <a:lnSpc>
                <a:spcPct val="100000"/>
              </a:lnSpc>
              <a:spcBef>
                <a:spcPct val="0"/>
              </a:spcBef>
              <a:spcAft>
                <a:spcPts val="1000"/>
              </a:spcAft>
              <a:buClrTx/>
              <a:buSzTx/>
              <a:buFontTx/>
              <a:buNone/>
              <a:tabLst/>
            </a:pPr>
            <a:endParaRPr lang="en-US" sz="1400" dirty="0">
              <a:solidFill>
                <a:schemeClr val="bg1"/>
              </a:solidFill>
              <a:latin typeface="Cambria" pitchFamily="18" charset="0"/>
              <a:cs typeface="Arial" pitchFamily="34" charset="0"/>
            </a:endParaRPr>
          </a:p>
          <a:p>
            <a:pPr lvl="0" algn="ctr" fontAlgn="base">
              <a:spcBef>
                <a:spcPct val="0"/>
              </a:spcBef>
              <a:spcAft>
                <a:spcPts val="1000"/>
              </a:spcAft>
            </a:pPr>
            <a:r>
              <a:rPr lang="en-US" sz="5400" b="1" u="sng" dirty="0">
                <a:solidFill>
                  <a:srgbClr val="FFFF00"/>
                </a:solidFill>
                <a:latin typeface="Cambria" pitchFamily="18" charset="0"/>
                <a:cs typeface="Arial" pitchFamily="34" charset="0"/>
              </a:rPr>
              <a:t>KEY PASSAGES</a:t>
            </a:r>
            <a:endParaRPr lang="en-US" sz="5400" b="1" dirty="0">
              <a:solidFill>
                <a:srgbClr val="FFFF00"/>
              </a:solidFill>
              <a:latin typeface="Cambria" pitchFamily="18" charset="0"/>
              <a:cs typeface="Arial" pitchFamily="34" charset="0"/>
            </a:endParaRPr>
          </a:p>
          <a:p>
            <a:pPr lvl="0" algn="ctr" fontAlgn="base">
              <a:spcBef>
                <a:spcPct val="0"/>
              </a:spcBef>
              <a:spcAft>
                <a:spcPts val="1000"/>
              </a:spcAft>
            </a:pPr>
            <a:r>
              <a:rPr lang="en-US" sz="3200" b="1" dirty="0">
                <a:solidFill>
                  <a:schemeClr val="bg1"/>
                </a:solidFill>
                <a:latin typeface="Cambria" pitchFamily="18" charset="0"/>
                <a:cs typeface="Arial" pitchFamily="34" charset="0"/>
              </a:rPr>
              <a:t>“The Everlasting Arms” (33:27)</a:t>
            </a:r>
          </a:p>
          <a:p>
            <a:pPr lvl="0" algn="ctr" fontAlgn="base">
              <a:spcBef>
                <a:spcPct val="0"/>
              </a:spcBef>
              <a:spcAft>
                <a:spcPts val="1000"/>
              </a:spcAft>
            </a:pPr>
            <a:r>
              <a:rPr lang="en-US" sz="3200" b="1" dirty="0">
                <a:solidFill>
                  <a:schemeClr val="bg1"/>
                </a:solidFill>
                <a:latin typeface="Cambria" pitchFamily="18" charset="0"/>
                <a:cs typeface="Arial" pitchFamily="34" charset="0"/>
              </a:rPr>
              <a:t>The Death of Moses (Ch. 34)</a:t>
            </a:r>
          </a:p>
          <a:p>
            <a:pPr lvl="0" algn="ctr" fontAlgn="base">
              <a:spcBef>
                <a:spcPct val="0"/>
              </a:spcBef>
              <a:spcAft>
                <a:spcPts val="1000"/>
              </a:spcAft>
            </a:pPr>
            <a:r>
              <a:rPr lang="en-US" sz="2400" dirty="0">
                <a:solidFill>
                  <a:schemeClr val="bg1"/>
                </a:solidFill>
              </a:rPr>
              <a:t>“Mount Pisgah” in “Sweet Hour of Prayer” is Mount Nebo in Jordan, the place where Moses died, and the Lord buried him. </a:t>
            </a:r>
          </a:p>
          <a:p>
            <a:pPr lvl="0" algn="ctr" fontAlgn="base">
              <a:spcBef>
                <a:spcPct val="0"/>
              </a:spcBef>
              <a:spcAft>
                <a:spcPts val="1000"/>
              </a:spcAft>
            </a:pPr>
            <a:endParaRPr lang="en-US" sz="1200" b="1" dirty="0">
              <a:solidFill>
                <a:schemeClr val="bg1"/>
              </a:solidFill>
              <a:latin typeface="Cambria"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Cambria" pitchFamily="18" charset="0"/>
              <a:buChar char="5"/>
              <a:tabLst/>
            </a:pPr>
            <a:endParaRPr kumimoji="0" lang="en-US" sz="2000" b="0" i="0" u="none" strike="noStrike" cap="none" normalizeH="0" baseline="0" dirty="0">
              <a:ln>
                <a:noFill/>
              </a:ln>
              <a:solidFill>
                <a:schemeClr val="bg1"/>
              </a:solidFill>
              <a:effectLst/>
              <a:latin typeface="Cambria" pitchFamily="18" charset="0"/>
              <a:cs typeface="Arial" pitchFamily="34" charset="0"/>
            </a:endParaRPr>
          </a:p>
        </p:txBody>
      </p:sp>
    </p:spTree>
    <p:custDataLst>
      <p:tags r:id="rId1"/>
    </p:custDataLst>
    <p:extLst>
      <p:ext uri="{BB962C8B-B14F-4D97-AF65-F5344CB8AC3E}">
        <p14:creationId xmlns:p14="http://schemas.microsoft.com/office/powerpoint/2010/main" val="305058446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4">
                                            <p:txEl>
                                              <p:pRg st="1" end="1"/>
                                            </p:txEl>
                                          </p:spTgt>
                                        </p:tgtEl>
                                        <p:attrNameLst>
                                          <p:attrName>style.visibility</p:attrName>
                                        </p:attrNameLst>
                                      </p:cBhvr>
                                      <p:to>
                                        <p:strVal val="visible"/>
                                      </p:to>
                                    </p:set>
                                    <p:animEffect transition="in" filter="circle(in)">
                                      <p:cBhvr>
                                        <p:cTn id="7" dur="2000"/>
                                        <p:tgtEl>
                                          <p:spTgt spid="512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124">
                                            <p:txEl>
                                              <p:pRg st="2" end="2"/>
                                            </p:txEl>
                                          </p:spTgt>
                                        </p:tgtEl>
                                        <p:attrNameLst>
                                          <p:attrName>style.visibility</p:attrName>
                                        </p:attrNameLst>
                                      </p:cBhvr>
                                      <p:to>
                                        <p:strVal val="visible"/>
                                      </p:to>
                                    </p:set>
                                    <p:animEffect transition="in" filter="circle(in)">
                                      <p:cBhvr>
                                        <p:cTn id="12" dur="2000"/>
                                        <p:tgtEl>
                                          <p:spTgt spid="512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124">
                                            <p:txEl>
                                              <p:pRg st="4" end="4"/>
                                            </p:txEl>
                                          </p:spTgt>
                                        </p:tgtEl>
                                        <p:attrNameLst>
                                          <p:attrName>style.visibility</p:attrName>
                                        </p:attrNameLst>
                                      </p:cBhvr>
                                      <p:to>
                                        <p:strVal val="visible"/>
                                      </p:to>
                                    </p:set>
                                    <p:animEffect transition="in" filter="circle(in)">
                                      <p:cBhvr>
                                        <p:cTn id="17" dur="2000"/>
                                        <p:tgtEl>
                                          <p:spTgt spid="512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124">
                                            <p:txEl>
                                              <p:pRg st="5" end="5"/>
                                            </p:txEl>
                                          </p:spTgt>
                                        </p:tgtEl>
                                        <p:attrNameLst>
                                          <p:attrName>style.visibility</p:attrName>
                                        </p:attrNameLst>
                                      </p:cBhvr>
                                      <p:to>
                                        <p:strVal val="visible"/>
                                      </p:to>
                                    </p:set>
                                    <p:animEffect transition="in" filter="circle(in)">
                                      <p:cBhvr>
                                        <p:cTn id="22" dur="2000"/>
                                        <p:tgtEl>
                                          <p:spTgt spid="512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124">
                                            <p:txEl>
                                              <p:pRg st="6" end="6"/>
                                            </p:txEl>
                                          </p:spTgt>
                                        </p:tgtEl>
                                        <p:attrNameLst>
                                          <p:attrName>style.visibility</p:attrName>
                                        </p:attrNameLst>
                                      </p:cBhvr>
                                      <p:to>
                                        <p:strVal val="visible"/>
                                      </p:to>
                                    </p:set>
                                    <p:animEffect transition="in" filter="circle(in)">
                                      <p:cBhvr>
                                        <p:cTn id="27" dur="2000"/>
                                        <p:tgtEl>
                                          <p:spTgt spid="512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124">
                                            <p:txEl>
                                              <p:pRg st="7" end="7"/>
                                            </p:txEl>
                                          </p:spTgt>
                                        </p:tgtEl>
                                        <p:attrNameLst>
                                          <p:attrName>style.visibility</p:attrName>
                                        </p:attrNameLst>
                                      </p:cBhvr>
                                      <p:to>
                                        <p:strVal val="visible"/>
                                      </p:to>
                                    </p:set>
                                    <p:animEffect transition="in" filter="circle(in)">
                                      <p:cBhvr>
                                        <p:cTn id="32" dur="2000"/>
                                        <p:tgtEl>
                                          <p:spTgt spid="512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6213BB-AD59-41FA-BD91-40F1287AE084}"/>
              </a:ext>
            </a:extLst>
          </p:cNvPr>
          <p:cNvSpPr>
            <a:spLocks noChangeArrowheads="1"/>
          </p:cNvSpPr>
          <p:nvPr/>
        </p:nvSpPr>
        <p:spPr bwMode="auto">
          <a:xfrm>
            <a:off x="359538" y="609600"/>
            <a:ext cx="8424924" cy="5181034"/>
          </a:xfrm>
          <a:prstGeom prst="rect">
            <a:avLst/>
          </a:prstGeo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ctr" eaLnBrk="1" fontAlgn="base" hangingPunct="1">
              <a:lnSpc>
                <a:spcPct val="150000"/>
              </a:lnSpc>
              <a:spcBef>
                <a:spcPct val="0"/>
              </a:spcBef>
              <a:spcAft>
                <a:spcPct val="0"/>
              </a:spcAft>
              <a:buClrTx/>
              <a:buSzTx/>
              <a:buFontTx/>
              <a:buNone/>
              <a:tabLst/>
            </a:pPr>
            <a:r>
              <a:rPr lang="en-US" altLang="en-US" sz="2800" dirty="0">
                <a:solidFill>
                  <a:schemeClr val="bg1"/>
                </a:solidFill>
                <a:latin typeface="Century Gothic" panose="020B0502020202020204" pitchFamily="34" charset="0"/>
              </a:rPr>
              <a:t>Sweet hour of prayer! sweet hour of prayer!</a:t>
            </a:r>
            <a:br>
              <a:rPr lang="en-US" altLang="en-US" sz="2800" dirty="0">
                <a:solidFill>
                  <a:schemeClr val="bg1"/>
                </a:solidFill>
                <a:latin typeface="Century Gothic" panose="020B0502020202020204" pitchFamily="34" charset="0"/>
              </a:rPr>
            </a:br>
            <a:r>
              <a:rPr lang="en-US" altLang="en-US" sz="2800" dirty="0">
                <a:solidFill>
                  <a:schemeClr val="bg1"/>
                </a:solidFill>
                <a:latin typeface="Century Gothic" panose="020B0502020202020204" pitchFamily="34" charset="0"/>
              </a:rPr>
              <a:t>May I thy consolation share,</a:t>
            </a:r>
            <a:br>
              <a:rPr lang="en-US" altLang="en-US" sz="2800" dirty="0">
                <a:solidFill>
                  <a:schemeClr val="bg1"/>
                </a:solidFill>
                <a:latin typeface="Century Gothic" panose="020B0502020202020204" pitchFamily="34" charset="0"/>
              </a:rPr>
            </a:br>
            <a:r>
              <a:rPr lang="en-US" altLang="en-US" sz="2800" dirty="0">
                <a:solidFill>
                  <a:schemeClr val="bg1"/>
                </a:solidFill>
                <a:latin typeface="Century Gothic" panose="020B0502020202020204" pitchFamily="34" charset="0"/>
              </a:rPr>
              <a:t>Till, </a:t>
            </a:r>
            <a:r>
              <a:rPr lang="en-US" altLang="en-US" sz="2800" b="1" u="sng" dirty="0">
                <a:solidFill>
                  <a:schemeClr val="bg1"/>
                </a:solidFill>
                <a:latin typeface="Century Gothic" panose="020B0502020202020204" pitchFamily="34" charset="0"/>
              </a:rPr>
              <a:t>from Mount Pisgah’s lofty height</a:t>
            </a:r>
            <a:r>
              <a:rPr lang="en-US" altLang="en-US" sz="2800" dirty="0">
                <a:solidFill>
                  <a:schemeClr val="bg1"/>
                </a:solidFill>
                <a:latin typeface="Century Gothic" panose="020B0502020202020204" pitchFamily="34" charset="0"/>
              </a:rPr>
              <a:t>,</a:t>
            </a:r>
            <a:br>
              <a:rPr lang="en-US" altLang="en-US" sz="2800" dirty="0">
                <a:solidFill>
                  <a:schemeClr val="bg1"/>
                </a:solidFill>
                <a:latin typeface="Century Gothic" panose="020B0502020202020204" pitchFamily="34" charset="0"/>
              </a:rPr>
            </a:br>
            <a:r>
              <a:rPr lang="en-US" altLang="en-US" sz="2800" dirty="0">
                <a:solidFill>
                  <a:schemeClr val="bg1"/>
                </a:solidFill>
                <a:latin typeface="Century Gothic" panose="020B0502020202020204" pitchFamily="34" charset="0"/>
              </a:rPr>
              <a:t>I view my home and take my flight:</a:t>
            </a:r>
            <a:br>
              <a:rPr lang="en-US" altLang="en-US" sz="2800" dirty="0">
                <a:solidFill>
                  <a:schemeClr val="bg1"/>
                </a:solidFill>
                <a:latin typeface="Century Gothic" panose="020B0502020202020204" pitchFamily="34" charset="0"/>
              </a:rPr>
            </a:br>
            <a:r>
              <a:rPr lang="en-US" altLang="en-US" sz="2800" dirty="0">
                <a:solidFill>
                  <a:schemeClr val="bg1"/>
                </a:solidFill>
                <a:latin typeface="Century Gothic" panose="020B0502020202020204" pitchFamily="34" charset="0"/>
              </a:rPr>
              <a:t>This robe of flesh I’ll drop and rise</a:t>
            </a:r>
            <a:br>
              <a:rPr lang="en-US" altLang="en-US" sz="2800" dirty="0">
                <a:solidFill>
                  <a:schemeClr val="bg1"/>
                </a:solidFill>
                <a:latin typeface="Century Gothic" panose="020B0502020202020204" pitchFamily="34" charset="0"/>
              </a:rPr>
            </a:br>
            <a:r>
              <a:rPr lang="en-US" altLang="en-US" sz="2800" dirty="0">
                <a:solidFill>
                  <a:schemeClr val="bg1"/>
                </a:solidFill>
                <a:latin typeface="Century Gothic" panose="020B0502020202020204" pitchFamily="34" charset="0"/>
              </a:rPr>
              <a:t>To seize the everlasting prize;</a:t>
            </a:r>
            <a:br>
              <a:rPr lang="en-US" altLang="en-US" sz="2800" dirty="0">
                <a:solidFill>
                  <a:schemeClr val="bg1"/>
                </a:solidFill>
                <a:latin typeface="Century Gothic" panose="020B0502020202020204" pitchFamily="34" charset="0"/>
              </a:rPr>
            </a:br>
            <a:r>
              <a:rPr lang="en-US" altLang="en-US" sz="2800" dirty="0">
                <a:solidFill>
                  <a:schemeClr val="bg1"/>
                </a:solidFill>
                <a:latin typeface="Century Gothic" panose="020B0502020202020204" pitchFamily="34" charset="0"/>
              </a:rPr>
              <a:t>And shout, while passing through the air,</a:t>
            </a:r>
            <a:br>
              <a:rPr lang="en-US" altLang="en-US" sz="2800" dirty="0">
                <a:solidFill>
                  <a:schemeClr val="bg1"/>
                </a:solidFill>
                <a:latin typeface="Century Gothic" panose="020B0502020202020204" pitchFamily="34" charset="0"/>
              </a:rPr>
            </a:br>
            <a:r>
              <a:rPr lang="en-US" altLang="en-US" sz="2800" dirty="0">
                <a:solidFill>
                  <a:schemeClr val="bg1"/>
                </a:solidFill>
                <a:latin typeface="Century Gothic" panose="020B0502020202020204" pitchFamily="34" charset="0"/>
              </a:rPr>
              <a:t>Farewell, farewell, sweet hour of prayer! </a:t>
            </a:r>
          </a:p>
        </p:txBody>
      </p:sp>
    </p:spTree>
    <p:extLst>
      <p:ext uri="{BB962C8B-B14F-4D97-AF65-F5344CB8AC3E}">
        <p14:creationId xmlns:p14="http://schemas.microsoft.com/office/powerpoint/2010/main" val="840037008"/>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idx="4294967295"/>
          </p:nvPr>
        </p:nvSpPr>
        <p:spPr>
          <a:xfrm>
            <a:off x="457200" y="76200"/>
            <a:ext cx="8229600" cy="1143000"/>
          </a:xfrm>
        </p:spPr>
        <p:txBody>
          <a:bodyPr/>
          <a:lstStyle/>
          <a:p>
            <a:r>
              <a:rPr lang="en-US" b="1" dirty="0">
                <a:solidFill>
                  <a:srgbClr val="00B0F0"/>
                </a:solidFill>
              </a:rPr>
              <a:t>Christ In The Book</a:t>
            </a:r>
          </a:p>
        </p:txBody>
      </p:sp>
      <p:sp>
        <p:nvSpPr>
          <p:cNvPr id="6" name="Rectangle 5"/>
          <p:cNvSpPr/>
          <p:nvPr/>
        </p:nvSpPr>
        <p:spPr>
          <a:xfrm>
            <a:off x="304800" y="1066800"/>
            <a:ext cx="8382000" cy="4832092"/>
          </a:xfrm>
          <a:prstGeom prst="rect">
            <a:avLst/>
          </a:prstGeom>
        </p:spPr>
        <p:txBody>
          <a:bodyPr wrap="square">
            <a:spAutoFit/>
          </a:bodyPr>
          <a:lstStyle/>
          <a:p>
            <a:pPr lvl="0" algn="ctr" fontAlgn="base">
              <a:spcBef>
                <a:spcPct val="0"/>
              </a:spcBef>
              <a:spcAft>
                <a:spcPct val="0"/>
              </a:spcAft>
              <a:buClr>
                <a:srgbClr val="000000"/>
              </a:buClr>
              <a:buFont typeface="Cambria" pitchFamily="18" charset="0"/>
              <a:buChar char="5"/>
            </a:pPr>
            <a:r>
              <a:rPr lang="en-US" sz="4000" dirty="0">
                <a:solidFill>
                  <a:srgbClr val="FFFF00"/>
                </a:solidFill>
                <a:latin typeface="Cambria" pitchFamily="18" charset="0"/>
                <a:cs typeface="Arial" pitchFamily="34" charset="0"/>
              </a:rPr>
              <a:t>Deuteronomy 32:31</a:t>
            </a:r>
          </a:p>
          <a:p>
            <a:pPr lvl="0" algn="ctr" fontAlgn="base">
              <a:spcBef>
                <a:spcPct val="0"/>
              </a:spcBef>
              <a:spcAft>
                <a:spcPct val="0"/>
              </a:spcAft>
              <a:buClr>
                <a:srgbClr val="000000"/>
              </a:buClr>
              <a:buFont typeface="Cambria" pitchFamily="18" charset="0"/>
              <a:buChar char="5"/>
            </a:pPr>
            <a:r>
              <a:rPr lang="en-US" sz="4000" dirty="0">
                <a:solidFill>
                  <a:schemeClr val="bg1"/>
                </a:solidFill>
              </a:rPr>
              <a:t>“For their rock </a:t>
            </a:r>
            <a:r>
              <a:rPr lang="en-US" sz="4000" i="1" dirty="0">
                <a:solidFill>
                  <a:schemeClr val="bg1"/>
                </a:solidFill>
              </a:rPr>
              <a:t>is</a:t>
            </a:r>
            <a:r>
              <a:rPr lang="en-US" sz="4000" dirty="0">
                <a:solidFill>
                  <a:schemeClr val="bg1"/>
                </a:solidFill>
              </a:rPr>
              <a:t> not as our Rock...” </a:t>
            </a:r>
          </a:p>
          <a:p>
            <a:pPr lvl="0" algn="ctr" fontAlgn="base">
              <a:spcBef>
                <a:spcPct val="0"/>
              </a:spcBef>
              <a:spcAft>
                <a:spcPct val="0"/>
              </a:spcAft>
              <a:buClr>
                <a:srgbClr val="000000"/>
              </a:buClr>
              <a:buFont typeface="Cambria" pitchFamily="18" charset="0"/>
              <a:buChar char="5"/>
            </a:pPr>
            <a:endParaRPr lang="en-US" sz="1400" dirty="0">
              <a:solidFill>
                <a:schemeClr val="bg1"/>
              </a:solidFill>
              <a:latin typeface="Cambria" pitchFamily="18" charset="0"/>
              <a:cs typeface="Arial" pitchFamily="34" charset="0"/>
            </a:endParaRPr>
          </a:p>
          <a:p>
            <a:pPr lvl="0" algn="ctr" fontAlgn="base">
              <a:spcBef>
                <a:spcPct val="0"/>
              </a:spcBef>
              <a:spcAft>
                <a:spcPct val="0"/>
              </a:spcAft>
              <a:buClr>
                <a:srgbClr val="000000"/>
              </a:buClr>
              <a:buFont typeface="Cambria" pitchFamily="18" charset="0"/>
              <a:buChar char="5"/>
            </a:pPr>
            <a:endParaRPr lang="en-US" sz="1400" dirty="0">
              <a:solidFill>
                <a:schemeClr val="bg1"/>
              </a:solidFill>
              <a:latin typeface="Cambria" pitchFamily="18" charset="0"/>
              <a:cs typeface="Arial" pitchFamily="34" charset="0"/>
            </a:endParaRPr>
          </a:p>
          <a:p>
            <a:pPr lvl="0" algn="ctr" fontAlgn="base">
              <a:spcBef>
                <a:spcPct val="0"/>
              </a:spcBef>
              <a:spcAft>
                <a:spcPct val="0"/>
              </a:spcAft>
              <a:buClr>
                <a:srgbClr val="000000"/>
              </a:buClr>
              <a:buFont typeface="Cambria" pitchFamily="18" charset="0"/>
              <a:buChar char="5"/>
            </a:pPr>
            <a:r>
              <a:rPr lang="en-US" sz="4000" dirty="0">
                <a:solidFill>
                  <a:srgbClr val="FFFF00"/>
                </a:solidFill>
                <a:latin typeface="Cambria" pitchFamily="18" charset="0"/>
                <a:cs typeface="Arial" pitchFamily="34" charset="0"/>
              </a:rPr>
              <a:t>1 Corinthians 10:4 </a:t>
            </a:r>
          </a:p>
          <a:p>
            <a:pPr lvl="0" algn="ctr" fontAlgn="base">
              <a:spcBef>
                <a:spcPct val="0"/>
              </a:spcBef>
              <a:spcAft>
                <a:spcPct val="0"/>
              </a:spcAft>
              <a:buClr>
                <a:srgbClr val="000000"/>
              </a:buClr>
              <a:buFont typeface="Cambria" pitchFamily="18" charset="0"/>
              <a:buChar char="5"/>
            </a:pPr>
            <a:r>
              <a:rPr lang="en-US" sz="4000" dirty="0">
                <a:solidFill>
                  <a:schemeClr val="bg1"/>
                </a:solidFill>
              </a:rPr>
              <a:t>“And did all drink the same spiritual drink: for they drank of that spiritual Rock that followed them: and that Rock was Christ.” </a:t>
            </a:r>
          </a:p>
        </p:txBody>
      </p:sp>
    </p:spTree>
    <p:custDataLst>
      <p:tags r:id="rId1"/>
    </p:custDataLst>
    <p:extLst>
      <p:ext uri="{BB962C8B-B14F-4D97-AF65-F5344CB8AC3E}">
        <p14:creationId xmlns:p14="http://schemas.microsoft.com/office/powerpoint/2010/main" val="416739771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563562"/>
          </a:xfrm>
        </p:spPr>
        <p:txBody>
          <a:bodyPr>
            <a:noAutofit/>
          </a:bodyPr>
          <a:lstStyle/>
          <a:p>
            <a:pPr algn="ctr"/>
            <a:r>
              <a:rPr lang="en-US" sz="3200" b="1" dirty="0">
                <a:solidFill>
                  <a:srgbClr val="FFFF00"/>
                </a:solidFill>
              </a:rPr>
              <a:t>A Quick Review of Genesis</a:t>
            </a:r>
            <a:endParaRPr lang="en-US" sz="3200" dirty="0">
              <a:solidFill>
                <a:srgbClr val="FFFF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3382296"/>
              </p:ext>
            </p:extLst>
          </p:nvPr>
        </p:nvGraphicFramePr>
        <p:xfrm>
          <a:off x="381000" y="685800"/>
          <a:ext cx="85344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style.rotation</p:attrName>
                                        </p:attrNameLst>
                                      </p:cBhvr>
                                      <p:tavLst>
                                        <p:tav tm="0">
                                          <p:val>
                                            <p:fltVal val="720"/>
                                          </p:val>
                                        </p:tav>
                                        <p:tav tm="100000">
                                          <p:val>
                                            <p:fltVal val="0"/>
                                          </p:val>
                                        </p:tav>
                                      </p:tavLst>
                                    </p:anim>
                                    <p:anim calcmode="lin" valueType="num">
                                      <p:cBhvr>
                                        <p:cTn id="9" dur="1000" fill="hold"/>
                                        <p:tgtEl>
                                          <p:spTgt spid="6"/>
                                        </p:tgtEl>
                                        <p:attrNameLst>
                                          <p:attrName>ppt_h</p:attrName>
                                        </p:attrNameLst>
                                      </p:cBhvr>
                                      <p:tavLst>
                                        <p:tav tm="0">
                                          <p:val>
                                            <p:fltVal val="0"/>
                                          </p:val>
                                        </p:tav>
                                        <p:tav tm="100000">
                                          <p:val>
                                            <p:strVal val="#ppt_h"/>
                                          </p:val>
                                        </p:tav>
                                      </p:tavLst>
                                    </p:anim>
                                    <p:anim calcmode="lin" valueType="num">
                                      <p:cBhvr>
                                        <p:cTn id="10" dur="1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6" grpId="1">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61FE0B-E0E1-447E-8844-EEB5A5679987}"/>
              </a:ext>
            </a:extLst>
          </p:cNvPr>
          <p:cNvSpPr txBox="1"/>
          <p:nvPr/>
        </p:nvSpPr>
        <p:spPr>
          <a:xfrm>
            <a:off x="190500" y="381000"/>
            <a:ext cx="8763000" cy="5293757"/>
          </a:xfrm>
          <a:prstGeom prst="rect">
            <a:avLst/>
          </a:prstGeom>
          <a:noFill/>
        </p:spPr>
        <p:txBody>
          <a:bodyPr wrap="square">
            <a:spAutoFit/>
          </a:bodyPr>
          <a:lstStyle/>
          <a:p>
            <a:pPr marL="0" marR="0" algn="ctr">
              <a:spcBef>
                <a:spcPts val="0"/>
              </a:spcBef>
              <a:spcAft>
                <a:spcPts val="0"/>
              </a:spcAft>
            </a:pPr>
            <a:r>
              <a:rPr lang="en-US" sz="4000" dirty="0">
                <a:solidFill>
                  <a:srgbClr val="FFFF00"/>
                </a:solidFill>
                <a:latin typeface="Cambria" pitchFamily="18" charset="0"/>
                <a:cs typeface="Arial" pitchFamily="34" charset="0"/>
              </a:rPr>
              <a:t>Deuteronomy 21:23 </a:t>
            </a:r>
          </a:p>
          <a:p>
            <a:pPr marL="0" marR="0" algn="ctr">
              <a:spcBef>
                <a:spcPts val="0"/>
              </a:spcBef>
              <a:spcAft>
                <a:spcPts val="0"/>
              </a:spcAft>
            </a:pPr>
            <a:r>
              <a:rPr lang="en-US" sz="2800" dirty="0">
                <a:solidFill>
                  <a:schemeClr val="bg1"/>
                </a:solidFill>
              </a:rPr>
              <a:t>His body shall not remain all night upon the tree, but thou shalt in any wise bury him that day; (for he that is hanged </a:t>
            </a:r>
            <a:r>
              <a:rPr lang="en-US" sz="2800" i="1" dirty="0">
                <a:solidFill>
                  <a:schemeClr val="bg1"/>
                </a:solidFill>
              </a:rPr>
              <a:t>is</a:t>
            </a:r>
            <a:r>
              <a:rPr lang="en-US" sz="2800" dirty="0">
                <a:solidFill>
                  <a:schemeClr val="bg1"/>
                </a:solidFill>
              </a:rPr>
              <a:t> accursed of God;)... </a:t>
            </a:r>
          </a:p>
          <a:p>
            <a:pPr marL="0" marR="0" algn="ctr">
              <a:spcBef>
                <a:spcPts val="0"/>
              </a:spcBef>
              <a:spcAft>
                <a:spcPts val="0"/>
              </a:spcAft>
            </a:pPr>
            <a:endParaRPr lang="en-US" sz="2800" dirty="0">
              <a:solidFill>
                <a:schemeClr val="bg1"/>
              </a:solidFill>
            </a:endParaRPr>
          </a:p>
          <a:p>
            <a:pPr marL="0" marR="0" algn="ctr">
              <a:spcBef>
                <a:spcPts val="0"/>
              </a:spcBef>
              <a:spcAft>
                <a:spcPts val="0"/>
              </a:spcAft>
            </a:pPr>
            <a:r>
              <a:rPr lang="en-US" sz="4000" dirty="0">
                <a:solidFill>
                  <a:srgbClr val="FFFF00"/>
                </a:solidFill>
                <a:latin typeface="Cambria" pitchFamily="18" charset="0"/>
                <a:cs typeface="Arial" pitchFamily="34" charset="0"/>
              </a:rPr>
              <a:t>Galatians 3:13 </a:t>
            </a:r>
          </a:p>
          <a:p>
            <a:pPr marL="0" marR="0" algn="ctr">
              <a:spcBef>
                <a:spcPts val="0"/>
              </a:spcBef>
              <a:spcAft>
                <a:spcPts val="0"/>
              </a:spcAft>
            </a:pPr>
            <a:r>
              <a:rPr lang="en-US" sz="2800" dirty="0">
                <a:solidFill>
                  <a:schemeClr val="bg1"/>
                </a:solidFill>
              </a:rPr>
              <a:t>Christ hath redeemed us from the curse of the law, being made a curse for us: for it is written, Cursed </a:t>
            </a:r>
            <a:r>
              <a:rPr lang="en-US" sz="2800" i="1" dirty="0">
                <a:solidFill>
                  <a:schemeClr val="bg1"/>
                </a:solidFill>
              </a:rPr>
              <a:t>is</a:t>
            </a:r>
            <a:r>
              <a:rPr lang="en-US" sz="2800" dirty="0">
                <a:solidFill>
                  <a:schemeClr val="bg1"/>
                </a:solidFill>
              </a:rPr>
              <a:t> every one that </a:t>
            </a:r>
            <a:r>
              <a:rPr lang="en-US" sz="2800" dirty="0" err="1">
                <a:solidFill>
                  <a:schemeClr val="bg1"/>
                </a:solidFill>
              </a:rPr>
              <a:t>hangeth</a:t>
            </a:r>
            <a:r>
              <a:rPr lang="en-US" sz="2800" dirty="0">
                <a:solidFill>
                  <a:schemeClr val="bg1"/>
                </a:solidFill>
              </a:rPr>
              <a:t> on a tree: </a:t>
            </a:r>
          </a:p>
          <a:p>
            <a:pPr marL="0" marR="0" algn="ctr">
              <a:spcBef>
                <a:spcPts val="0"/>
              </a:spcBef>
              <a:spcAft>
                <a:spcPts val="0"/>
              </a:spcAft>
            </a:pPr>
            <a:r>
              <a:rPr lang="en-US" sz="2400" dirty="0">
                <a:solidFill>
                  <a:srgbClr val="00B0F0"/>
                </a:solidFill>
              </a:rPr>
              <a:t>(</a:t>
            </a:r>
            <a:r>
              <a:rPr lang="en-US" sz="2400" i="1" dirty="0">
                <a:solidFill>
                  <a:srgbClr val="00B0F0"/>
                </a:solidFill>
              </a:rPr>
              <a:t>A picture of the curse Jesus took upon himself </a:t>
            </a:r>
          </a:p>
          <a:p>
            <a:pPr marL="0" marR="0" algn="ctr">
              <a:spcBef>
                <a:spcPts val="0"/>
              </a:spcBef>
              <a:spcAft>
                <a:spcPts val="0"/>
              </a:spcAft>
            </a:pPr>
            <a:r>
              <a:rPr lang="en-US" sz="2400" i="1" dirty="0">
                <a:solidFill>
                  <a:srgbClr val="00B0F0"/>
                </a:solidFill>
              </a:rPr>
              <a:t>as He hung on the cross for us</a:t>
            </a:r>
            <a:r>
              <a:rPr lang="en-US" sz="2400" dirty="0">
                <a:solidFill>
                  <a:srgbClr val="00B0F0"/>
                </a:solidFill>
              </a:rPr>
              <a:t>.)</a:t>
            </a:r>
          </a:p>
          <a:p>
            <a:r>
              <a:rPr lang="en-US" sz="1400" dirty="0">
                <a:solidFill>
                  <a:schemeClr val="bg1"/>
                </a:solidFill>
                <a:latin typeface="Tahoma" panose="020B0604030504040204" pitchFamily="34" charset="0"/>
                <a:cs typeface="Times New Roman" panose="02020603050405020304" pitchFamily="18" charset="0"/>
              </a:rPr>
              <a:t> </a:t>
            </a:r>
          </a:p>
        </p:txBody>
      </p:sp>
    </p:spTree>
    <p:extLst>
      <p:ext uri="{BB962C8B-B14F-4D97-AF65-F5344CB8AC3E}">
        <p14:creationId xmlns:p14="http://schemas.microsoft.com/office/powerpoint/2010/main" val="401693274"/>
      </p:ext>
    </p:extLst>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61FE0B-E0E1-447E-8844-EEB5A5679987}"/>
              </a:ext>
            </a:extLst>
          </p:cNvPr>
          <p:cNvSpPr txBox="1"/>
          <p:nvPr/>
        </p:nvSpPr>
        <p:spPr>
          <a:xfrm>
            <a:off x="190500" y="381000"/>
            <a:ext cx="8763000" cy="5324535"/>
          </a:xfrm>
          <a:prstGeom prst="rect">
            <a:avLst/>
          </a:prstGeom>
          <a:noFill/>
        </p:spPr>
        <p:txBody>
          <a:bodyPr wrap="square">
            <a:spAutoFit/>
          </a:bodyPr>
          <a:lstStyle/>
          <a:p>
            <a:pPr marL="0" marR="0" algn="ctr">
              <a:spcBef>
                <a:spcPts val="0"/>
              </a:spcBef>
              <a:spcAft>
                <a:spcPts val="0"/>
              </a:spcAft>
            </a:pPr>
            <a:r>
              <a:rPr lang="en-US" sz="4000" dirty="0">
                <a:solidFill>
                  <a:srgbClr val="FFFF00"/>
                </a:solidFill>
                <a:latin typeface="Cambria" pitchFamily="18" charset="0"/>
                <a:cs typeface="Arial" pitchFamily="34" charset="0"/>
              </a:rPr>
              <a:t>Deuteronomy 10:17 </a:t>
            </a:r>
          </a:p>
          <a:p>
            <a:pPr marL="0" marR="0" algn="ctr">
              <a:spcBef>
                <a:spcPts val="0"/>
              </a:spcBef>
              <a:spcAft>
                <a:spcPts val="0"/>
              </a:spcAft>
            </a:pPr>
            <a:r>
              <a:rPr lang="en-US" sz="2800" dirty="0">
                <a:solidFill>
                  <a:schemeClr val="bg1"/>
                </a:solidFill>
              </a:rPr>
              <a:t>For the LORD your God </a:t>
            </a:r>
            <a:r>
              <a:rPr lang="en-US" sz="2800" i="1" dirty="0">
                <a:solidFill>
                  <a:schemeClr val="bg1"/>
                </a:solidFill>
              </a:rPr>
              <a:t>is</a:t>
            </a:r>
            <a:r>
              <a:rPr lang="en-US" sz="2800" dirty="0">
                <a:solidFill>
                  <a:schemeClr val="bg1"/>
                </a:solidFill>
              </a:rPr>
              <a:t> God of gods, and </a:t>
            </a:r>
            <a:r>
              <a:rPr lang="en-US" sz="2800" u="sng" dirty="0">
                <a:solidFill>
                  <a:schemeClr val="bg1"/>
                </a:solidFill>
              </a:rPr>
              <a:t>Lord of lords</a:t>
            </a:r>
            <a:r>
              <a:rPr lang="en-US" sz="2800" dirty="0">
                <a:solidFill>
                  <a:schemeClr val="bg1"/>
                </a:solidFill>
              </a:rPr>
              <a:t>, a great God, a mighty, and a terrible, which </a:t>
            </a:r>
            <a:r>
              <a:rPr lang="en-US" sz="2800" dirty="0" err="1">
                <a:solidFill>
                  <a:schemeClr val="bg1"/>
                </a:solidFill>
              </a:rPr>
              <a:t>regardeth</a:t>
            </a:r>
            <a:r>
              <a:rPr lang="en-US" sz="2800" dirty="0">
                <a:solidFill>
                  <a:schemeClr val="bg1"/>
                </a:solidFill>
              </a:rPr>
              <a:t> not persons, nor taketh reward:</a:t>
            </a:r>
          </a:p>
          <a:p>
            <a:pPr marL="0" marR="0" algn="ctr">
              <a:spcBef>
                <a:spcPts val="0"/>
              </a:spcBef>
              <a:spcAft>
                <a:spcPts val="0"/>
              </a:spcAft>
            </a:pPr>
            <a:endParaRPr lang="en-US" sz="1200" dirty="0">
              <a:solidFill>
                <a:schemeClr val="bg1"/>
              </a:solidFill>
              <a:effectLst/>
              <a:latin typeface="Tahoma" panose="020B0604030504040204" pitchFamily="34" charset="0"/>
              <a:ea typeface="Times New Roman" panose="02020603050405020304" pitchFamily="18" charset="0"/>
              <a:cs typeface="Times New Roman" panose="02020603050405020304" pitchFamily="18" charset="0"/>
            </a:endParaRPr>
          </a:p>
          <a:p>
            <a:pPr algn="ctr"/>
            <a:r>
              <a:rPr lang="en-US" sz="4000" dirty="0">
                <a:solidFill>
                  <a:srgbClr val="FFFF00"/>
                </a:solidFill>
                <a:latin typeface="Cambria" pitchFamily="18" charset="0"/>
                <a:cs typeface="Arial" pitchFamily="34" charset="0"/>
              </a:rPr>
              <a:t>1 Timothy 6:15 </a:t>
            </a:r>
          </a:p>
          <a:p>
            <a:pPr algn="ctr"/>
            <a:r>
              <a:rPr lang="en-US" sz="2800" dirty="0">
                <a:solidFill>
                  <a:schemeClr val="bg1"/>
                </a:solidFill>
              </a:rPr>
              <a:t>Which in his times e shall shew, </a:t>
            </a:r>
            <a:r>
              <a:rPr lang="en-US" sz="2800" i="1" dirty="0">
                <a:solidFill>
                  <a:schemeClr val="bg1"/>
                </a:solidFill>
              </a:rPr>
              <a:t>who is</a:t>
            </a:r>
            <a:r>
              <a:rPr lang="en-US" sz="2800" dirty="0">
                <a:solidFill>
                  <a:schemeClr val="bg1"/>
                </a:solidFill>
              </a:rPr>
              <a:t> the blessed and only Potentate, the King of kings, and </a:t>
            </a:r>
            <a:r>
              <a:rPr lang="en-US" sz="2800" u="sng" dirty="0">
                <a:solidFill>
                  <a:schemeClr val="bg1"/>
                </a:solidFill>
              </a:rPr>
              <a:t>Lord of lords</a:t>
            </a:r>
            <a:r>
              <a:rPr lang="en-US" sz="2800" dirty="0">
                <a:solidFill>
                  <a:schemeClr val="bg1"/>
                </a:solidFill>
              </a:rPr>
              <a:t>;</a:t>
            </a:r>
            <a:br>
              <a:rPr lang="en-US" sz="2800" dirty="0">
                <a:solidFill>
                  <a:schemeClr val="bg1"/>
                </a:solidFill>
              </a:rPr>
            </a:br>
            <a:br>
              <a:rPr lang="en-US" sz="1200" dirty="0">
                <a:solidFill>
                  <a:schemeClr val="bg1"/>
                </a:solidFill>
                <a:latin typeface="Tahoma" panose="020B0604030504040204" pitchFamily="34" charset="0"/>
                <a:cs typeface="Times New Roman" panose="02020603050405020304" pitchFamily="18" charset="0"/>
              </a:rPr>
            </a:br>
            <a:r>
              <a:rPr lang="en-US" sz="4000" dirty="0">
                <a:solidFill>
                  <a:srgbClr val="FFFF00"/>
                </a:solidFill>
                <a:latin typeface="Cambria" pitchFamily="18" charset="0"/>
                <a:cs typeface="Arial" pitchFamily="34" charset="0"/>
              </a:rPr>
              <a:t>Revelation 19:16 </a:t>
            </a:r>
          </a:p>
          <a:p>
            <a:pPr marL="0" marR="0" algn="ctr">
              <a:spcBef>
                <a:spcPts val="0"/>
              </a:spcBef>
              <a:spcAft>
                <a:spcPts val="0"/>
              </a:spcAft>
            </a:pPr>
            <a:r>
              <a:rPr lang="en-US" sz="2800" dirty="0">
                <a:solidFill>
                  <a:schemeClr val="bg1"/>
                </a:solidFill>
              </a:rPr>
              <a:t>And he hath on </a:t>
            </a:r>
            <a:r>
              <a:rPr lang="en-US" sz="2800" i="1" dirty="0">
                <a:solidFill>
                  <a:schemeClr val="bg1"/>
                </a:solidFill>
              </a:rPr>
              <a:t>his</a:t>
            </a:r>
            <a:r>
              <a:rPr lang="en-US" sz="2800" dirty="0">
                <a:solidFill>
                  <a:schemeClr val="bg1"/>
                </a:solidFill>
              </a:rPr>
              <a:t> vesture and on his thigh a name written, KING OF KINGS, AND </a:t>
            </a:r>
            <a:r>
              <a:rPr lang="en-US" sz="2800" u="sng" dirty="0">
                <a:solidFill>
                  <a:schemeClr val="bg1"/>
                </a:solidFill>
              </a:rPr>
              <a:t>LORD OF LORDS</a:t>
            </a:r>
            <a:r>
              <a:rPr lang="en-US" sz="2800" dirty="0">
                <a:solidFill>
                  <a:schemeClr val="bg1"/>
                </a:solidFill>
              </a:rPr>
              <a:t>.</a:t>
            </a:r>
            <a:endParaRPr lang="en-US" sz="2800" dirty="0">
              <a:solidFill>
                <a:schemeClr val="bg1"/>
              </a:solidFill>
              <a:effectLst/>
              <a:latin typeface="Tahom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4475075"/>
      </p:ext>
    </p:extLst>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ctrTitle" idx="4294967295"/>
          </p:nvPr>
        </p:nvSpPr>
        <p:spPr>
          <a:xfrm>
            <a:off x="685800" y="152400"/>
            <a:ext cx="7772400" cy="1470025"/>
          </a:xfrm>
        </p:spPr>
        <p:txBody>
          <a:bodyPr/>
          <a:lstStyle/>
          <a:p>
            <a:r>
              <a:rPr lang="en-US" dirty="0">
                <a:solidFill>
                  <a:srgbClr val="FFFF00"/>
                </a:solidFill>
                <a:latin typeface="Ringbearer" pitchFamily="18" charset="0"/>
              </a:rPr>
              <a:t>Key Verse</a:t>
            </a:r>
          </a:p>
        </p:txBody>
      </p:sp>
      <p:sp>
        <p:nvSpPr>
          <p:cNvPr id="5" name="Rectangle 4"/>
          <p:cNvSpPr txBox="1">
            <a:spLocks/>
          </p:cNvSpPr>
          <p:nvPr/>
        </p:nvSpPr>
        <p:spPr bwMode="auto">
          <a:xfrm>
            <a:off x="152400" y="1600200"/>
            <a:ext cx="88392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5080" algn="ctr">
              <a:lnSpc>
                <a:spcPct val="111000"/>
              </a:lnSpc>
            </a:pPr>
            <a:r>
              <a:rPr lang="en-US" sz="4000" dirty="0">
                <a:solidFill>
                  <a:srgbClr val="00B0F0"/>
                </a:solidFill>
              </a:rPr>
              <a:t>Deuteronomy 15:15 </a:t>
            </a:r>
          </a:p>
          <a:p>
            <a:pPr marR="5080" algn="ctr">
              <a:lnSpc>
                <a:spcPct val="111000"/>
              </a:lnSpc>
            </a:pPr>
            <a:r>
              <a:rPr lang="en-US" sz="3600" i="1" dirty="0">
                <a:solidFill>
                  <a:schemeClr val="bg1"/>
                </a:solidFill>
              </a:rPr>
              <a:t>And thou shalt </a:t>
            </a:r>
            <a:r>
              <a:rPr lang="en-US" sz="3600" i="1" u="sng" dirty="0">
                <a:solidFill>
                  <a:schemeClr val="bg1"/>
                </a:solidFill>
              </a:rPr>
              <a:t>remember</a:t>
            </a:r>
            <a:r>
              <a:rPr lang="en-US" sz="3600" i="1" dirty="0">
                <a:solidFill>
                  <a:schemeClr val="bg1"/>
                </a:solidFill>
              </a:rPr>
              <a:t> that thou </a:t>
            </a:r>
            <a:r>
              <a:rPr lang="en-US" sz="3600" i="1" dirty="0" err="1">
                <a:solidFill>
                  <a:schemeClr val="bg1"/>
                </a:solidFill>
              </a:rPr>
              <a:t>wast</a:t>
            </a:r>
            <a:r>
              <a:rPr lang="en-US" sz="3600" i="1" dirty="0">
                <a:solidFill>
                  <a:schemeClr val="bg1"/>
                </a:solidFill>
              </a:rPr>
              <a:t> a bondman in the land of  Egypt, and the LORD thy God redeemed thee: therefore I command thee this thing to day.</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9"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0" dur="1000" fill="hold"/>
                                        <p:tgtEl>
                                          <p:spTgt spid="5">
                                            <p:txEl>
                                              <p:pRg st="0" end="0"/>
                                            </p:txEl>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15"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1" end="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idx="4294967295"/>
          </p:nvPr>
        </p:nvSpPr>
        <p:spPr>
          <a:xfrm>
            <a:off x="457200" y="76200"/>
            <a:ext cx="8229600" cy="1371600"/>
          </a:xfrm>
        </p:spPr>
        <p:txBody>
          <a:bodyPr>
            <a:noAutofit/>
          </a:bodyPr>
          <a:lstStyle/>
          <a:p>
            <a:pPr marL="0" algn="ctr"/>
            <a:r>
              <a:rPr lang="en-US" sz="8000" dirty="0">
                <a:solidFill>
                  <a:srgbClr val="00B0F0"/>
                </a:solidFill>
                <a:effectLst/>
              </a:rPr>
              <a:t>Deuteronomy</a:t>
            </a:r>
            <a:endParaRPr lang="en-US" sz="4400" dirty="0">
              <a:solidFill>
                <a:srgbClr val="00B0F0"/>
              </a:solidFill>
              <a:effectLst/>
              <a:latin typeface="Times New Roman" pitchFamily="18" charset="0"/>
              <a:cs typeface="Times New Roman" pitchFamily="18" charset="0"/>
            </a:endParaRPr>
          </a:p>
        </p:txBody>
      </p:sp>
      <p:sp>
        <p:nvSpPr>
          <p:cNvPr id="11267" name="Rectangle 3"/>
          <p:cNvSpPr>
            <a:spLocks noGrp="1"/>
          </p:cNvSpPr>
          <p:nvPr>
            <p:ph idx="4294967295"/>
          </p:nvPr>
        </p:nvSpPr>
        <p:spPr>
          <a:xfrm>
            <a:off x="-990" y="1676400"/>
            <a:ext cx="9144000" cy="4343400"/>
          </a:xfrm>
        </p:spPr>
        <p:txBody>
          <a:bodyPr>
            <a:normAutofit/>
          </a:bodyPr>
          <a:lstStyle/>
          <a:p>
            <a:pPr marL="0" indent="0" algn="ctr">
              <a:buFont typeface="Arial" pitchFamily="34" charset="0"/>
              <a:buNone/>
            </a:pPr>
            <a:r>
              <a:rPr lang="en-US" sz="6600" b="1" dirty="0">
                <a:solidFill>
                  <a:srgbClr val="FFFF00"/>
                </a:solidFill>
                <a:latin typeface="Cinzel Decorative" panose="00000500000000000000" pitchFamily="2" charset="0"/>
              </a:rPr>
              <a:t>The Book</a:t>
            </a:r>
          </a:p>
          <a:p>
            <a:pPr marL="0" indent="0" algn="ctr">
              <a:buFont typeface="Arial" pitchFamily="34" charset="0"/>
              <a:buNone/>
            </a:pPr>
            <a:r>
              <a:rPr lang="en-US" sz="6600" b="1" dirty="0">
                <a:solidFill>
                  <a:srgbClr val="FFFF00"/>
                </a:solidFill>
                <a:latin typeface="Cinzel Decorative" panose="00000500000000000000" pitchFamily="2" charset="0"/>
              </a:rPr>
              <a:t>Of</a:t>
            </a:r>
          </a:p>
          <a:p>
            <a:pPr marL="0" indent="0" algn="ctr">
              <a:buFont typeface="Arial" pitchFamily="34" charset="0"/>
              <a:buNone/>
            </a:pPr>
            <a:r>
              <a:rPr lang="en-US" sz="6600" b="1" dirty="0">
                <a:solidFill>
                  <a:srgbClr val="FFFF00"/>
                </a:solidFill>
                <a:latin typeface="Cinzel Decorative" panose="00000500000000000000" pitchFamily="2" charset="0"/>
              </a:rPr>
              <a:t>Remembrance</a:t>
            </a:r>
            <a:endParaRPr lang="en-US" sz="2800" b="1" dirty="0">
              <a:solidFill>
                <a:srgbClr val="FFFF00"/>
              </a:solidFill>
            </a:endParaRPr>
          </a:p>
          <a:p>
            <a:pPr marL="0" indent="0">
              <a:buFont typeface="Arial" pitchFamily="34" charset="0"/>
              <a:buNone/>
            </a:pPr>
            <a:endParaRPr lang="en-US" sz="2400" dirty="0">
              <a:solidFill>
                <a:srgbClr val="FFFF00"/>
              </a:solidFill>
            </a:endParaRPr>
          </a:p>
          <a:p>
            <a:pPr marL="0" indent="0">
              <a:buClr>
                <a:srgbClr val="FFFF00"/>
              </a:buClr>
              <a:buFont typeface="Arial" pitchFamily="34" charset="0"/>
              <a:buNone/>
            </a:pPr>
            <a:endParaRPr lang="en-US" i="1" dirty="0">
              <a:solidFill>
                <a:schemeClr val="bg1"/>
              </a:solidFill>
            </a:endParaRPr>
          </a:p>
          <a:p>
            <a:pPr lvl="1"/>
            <a:endParaRPr lang="en-US" dirty="0">
              <a:solidFill>
                <a:schemeClr val="bg1"/>
              </a:solidFill>
            </a:endParaRPr>
          </a:p>
        </p:txBody>
      </p:sp>
    </p:spTree>
    <p:custDataLst>
      <p:tags r:id="rId1"/>
    </p:custDataLst>
    <p:extLst>
      <p:ext uri="{BB962C8B-B14F-4D97-AF65-F5344CB8AC3E}">
        <p14:creationId xmlns:p14="http://schemas.microsoft.com/office/powerpoint/2010/main" val="389834636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1000"/>
                                        <p:tgtEl>
                                          <p:spTgt spid="11267">
                                            <p:txEl>
                                              <p:pRg st="0" end="0"/>
                                            </p:txEl>
                                          </p:spTgt>
                                        </p:tgtEl>
                                      </p:cBhvr>
                                    </p:animEffect>
                                    <p:anim calcmode="lin" valueType="num">
                                      <p:cBhvr>
                                        <p:cTn id="8"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2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267">
                                            <p:txEl>
                                              <p:pRg st="1" end="1"/>
                                            </p:txEl>
                                          </p:spTgt>
                                        </p:tgtEl>
                                        <p:attrNameLst>
                                          <p:attrName>style.visibility</p:attrName>
                                        </p:attrNameLst>
                                      </p:cBhvr>
                                      <p:to>
                                        <p:strVal val="visible"/>
                                      </p:to>
                                    </p:set>
                                    <p:animEffect transition="in" filter="fade">
                                      <p:cBhvr>
                                        <p:cTn id="14" dur="1000"/>
                                        <p:tgtEl>
                                          <p:spTgt spid="11267">
                                            <p:txEl>
                                              <p:pRg st="1" end="1"/>
                                            </p:txEl>
                                          </p:spTgt>
                                        </p:tgtEl>
                                      </p:cBhvr>
                                    </p:animEffect>
                                    <p:anim calcmode="lin" valueType="num">
                                      <p:cBhvr>
                                        <p:cTn id="15" dur="10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2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267">
                                            <p:txEl>
                                              <p:pRg st="2" end="2"/>
                                            </p:txEl>
                                          </p:spTgt>
                                        </p:tgtEl>
                                        <p:attrNameLst>
                                          <p:attrName>style.visibility</p:attrName>
                                        </p:attrNameLst>
                                      </p:cBhvr>
                                      <p:to>
                                        <p:strVal val="visible"/>
                                      </p:to>
                                    </p:set>
                                    <p:animEffect transition="in" filter="fade">
                                      <p:cBhvr>
                                        <p:cTn id="21" dur="1000"/>
                                        <p:tgtEl>
                                          <p:spTgt spid="11267">
                                            <p:txEl>
                                              <p:pRg st="2" end="2"/>
                                            </p:txEl>
                                          </p:spTgt>
                                        </p:tgtEl>
                                      </p:cBhvr>
                                    </p:animEffect>
                                    <p:anim calcmode="lin" valueType="num">
                                      <p:cBhvr>
                                        <p:cTn id="22"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2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2FA384-5317-49F2-8C02-2BAF2B1F3E0A}"/>
              </a:ext>
            </a:extLst>
          </p:cNvPr>
          <p:cNvSpPr>
            <a:spLocks noGrp="1"/>
          </p:cNvSpPr>
          <p:nvPr>
            <p:ph idx="1"/>
          </p:nvPr>
        </p:nvSpPr>
        <p:spPr/>
        <p:txBody>
          <a:bodyPr>
            <a:normAutofit/>
          </a:bodyPr>
          <a:lstStyle/>
          <a:p>
            <a:pPr marL="0" indent="0" algn="ctr">
              <a:buNone/>
            </a:pPr>
            <a:r>
              <a:rPr lang="en-US" sz="7200" dirty="0">
                <a:solidFill>
                  <a:srgbClr val="FFFF00"/>
                </a:solidFill>
              </a:rPr>
              <a:t>End of Lesson 5</a:t>
            </a:r>
          </a:p>
        </p:txBody>
      </p:sp>
    </p:spTree>
    <p:extLst>
      <p:ext uri="{BB962C8B-B14F-4D97-AF65-F5344CB8AC3E}">
        <p14:creationId xmlns:p14="http://schemas.microsoft.com/office/powerpoint/2010/main" val="18328742"/>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563562"/>
          </a:xfrm>
        </p:spPr>
        <p:txBody>
          <a:bodyPr>
            <a:noAutofit/>
          </a:bodyPr>
          <a:lstStyle/>
          <a:p>
            <a:pPr algn="ctr"/>
            <a:r>
              <a:rPr lang="en-US" sz="3200" b="1" dirty="0">
                <a:solidFill>
                  <a:srgbClr val="FFFF00"/>
                </a:solidFill>
              </a:rPr>
              <a:t>A Quick Review of Exodus</a:t>
            </a:r>
            <a:endParaRPr lang="en-US" sz="3200" dirty="0">
              <a:solidFill>
                <a:srgbClr val="FFFF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65864506"/>
              </p:ext>
            </p:extLst>
          </p:nvPr>
        </p:nvGraphicFramePr>
        <p:xfrm>
          <a:off x="381000" y="685800"/>
          <a:ext cx="85344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87293778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1205D-14A8-4D8F-B1CA-DB93284BAEA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71C2C0D-F890-494F-AA6B-0DA2DB9A6FEE}"/>
              </a:ext>
            </a:extLst>
          </p:cNvPr>
          <p:cNvSpPr>
            <a:spLocks noGrp="1"/>
          </p:cNvSpPr>
          <p:nvPr>
            <p:ph idx="1"/>
          </p:nvPr>
        </p:nvSpPr>
        <p:spPr/>
        <p:txBody>
          <a:bodyPr/>
          <a:lstStyle/>
          <a:p>
            <a:endParaRPr lang="en-US"/>
          </a:p>
        </p:txBody>
      </p:sp>
      <p:graphicFrame>
        <p:nvGraphicFramePr>
          <p:cNvPr id="7" name="Content Placeholder 5">
            <a:extLst>
              <a:ext uri="{FF2B5EF4-FFF2-40B4-BE49-F238E27FC236}">
                <a16:creationId xmlns:a16="http://schemas.microsoft.com/office/drawing/2014/main" id="{12AE0970-0971-4602-A0E7-86B9D7018B93}"/>
              </a:ext>
            </a:extLst>
          </p:cNvPr>
          <p:cNvGraphicFramePr>
            <a:graphicFrameLocks/>
          </p:cNvGraphicFramePr>
          <p:nvPr>
            <p:extLst>
              <p:ext uri="{D42A27DB-BD31-4B8C-83A1-F6EECF244321}">
                <p14:modId xmlns:p14="http://schemas.microsoft.com/office/powerpoint/2010/main" val="539266827"/>
              </p:ext>
            </p:extLst>
          </p:nvPr>
        </p:nvGraphicFramePr>
        <p:xfrm>
          <a:off x="228600" y="76200"/>
          <a:ext cx="85344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6D618D8D-40CE-4C6D-B630-49F9E88F549B}"/>
              </a:ext>
            </a:extLst>
          </p:cNvPr>
          <p:cNvSpPr/>
          <p:nvPr/>
        </p:nvSpPr>
        <p:spPr>
          <a:xfrm>
            <a:off x="5334000" y="1468680"/>
            <a:ext cx="3124200" cy="4572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BBA6E0E-5F77-4FA8-8158-E480D7A33D2A}"/>
              </a:ext>
            </a:extLst>
          </p:cNvPr>
          <p:cNvSpPr/>
          <p:nvPr/>
        </p:nvSpPr>
        <p:spPr>
          <a:xfrm>
            <a:off x="5562600" y="2092981"/>
            <a:ext cx="2438400" cy="4572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DB1191B-B670-4F97-ABE5-5C414BD26BF9}"/>
              </a:ext>
            </a:extLst>
          </p:cNvPr>
          <p:cNvSpPr/>
          <p:nvPr/>
        </p:nvSpPr>
        <p:spPr>
          <a:xfrm>
            <a:off x="4800600" y="5638800"/>
            <a:ext cx="2438400" cy="4572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AAB712-443A-4BBC-8F10-17B159C79A95}"/>
              </a:ext>
            </a:extLst>
          </p:cNvPr>
          <p:cNvSpPr/>
          <p:nvPr/>
        </p:nvSpPr>
        <p:spPr>
          <a:xfrm>
            <a:off x="6019800" y="2697389"/>
            <a:ext cx="2438400" cy="4572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972D733-B4AD-48AF-84CC-4DE9479FFE80}"/>
              </a:ext>
            </a:extLst>
          </p:cNvPr>
          <p:cNvSpPr/>
          <p:nvPr/>
        </p:nvSpPr>
        <p:spPr>
          <a:xfrm>
            <a:off x="3657600" y="3296404"/>
            <a:ext cx="3200400" cy="4572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2F304A7-6478-4E8C-9665-157D9205ED68}"/>
              </a:ext>
            </a:extLst>
          </p:cNvPr>
          <p:cNvSpPr/>
          <p:nvPr/>
        </p:nvSpPr>
        <p:spPr>
          <a:xfrm>
            <a:off x="5486400" y="4499827"/>
            <a:ext cx="2590800" cy="4572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46A1F03-0AD8-43EA-80BC-88BEF9E2C38F}"/>
              </a:ext>
            </a:extLst>
          </p:cNvPr>
          <p:cNvSpPr/>
          <p:nvPr/>
        </p:nvSpPr>
        <p:spPr>
          <a:xfrm>
            <a:off x="2743200" y="5059678"/>
            <a:ext cx="4876800" cy="4572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F8A71E0-0837-4C66-BE54-33DC46AB050D}"/>
              </a:ext>
            </a:extLst>
          </p:cNvPr>
          <p:cNvSpPr/>
          <p:nvPr/>
        </p:nvSpPr>
        <p:spPr>
          <a:xfrm>
            <a:off x="2438400" y="3886240"/>
            <a:ext cx="6019800" cy="4572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511153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1249362"/>
          </a:xfrm>
        </p:spPr>
        <p:txBody>
          <a:bodyPr>
            <a:noAutofit/>
          </a:bodyPr>
          <a:lstStyle/>
          <a:p>
            <a:pPr algn="ctr"/>
            <a:r>
              <a:rPr lang="en-US" sz="3200" b="1" dirty="0">
                <a:solidFill>
                  <a:srgbClr val="FFFF00"/>
                </a:solidFill>
              </a:rPr>
              <a:t>A Quick Review of Leviticus</a:t>
            </a:r>
            <a:br>
              <a:rPr lang="en-US" sz="3200" b="1" dirty="0">
                <a:solidFill>
                  <a:srgbClr val="FFFF00"/>
                </a:solidFill>
              </a:rPr>
            </a:br>
            <a:r>
              <a:rPr lang="en-US" sz="3200" b="1" dirty="0">
                <a:solidFill>
                  <a:schemeClr val="bg1"/>
                </a:solidFill>
              </a:rPr>
              <a:t>“The Book of Atonement”</a:t>
            </a:r>
            <a:endParaRPr lang="en-US" sz="3200" dirty="0">
              <a:solidFill>
                <a:schemeClr val="bg1"/>
              </a:solidFill>
            </a:endParaRPr>
          </a:p>
        </p:txBody>
      </p:sp>
      <p:sp>
        <p:nvSpPr>
          <p:cNvPr id="4" name="Text Box 4">
            <a:extLst>
              <a:ext uri="{FF2B5EF4-FFF2-40B4-BE49-F238E27FC236}">
                <a16:creationId xmlns:a16="http://schemas.microsoft.com/office/drawing/2014/main" id="{1FC492C9-63D5-4EE2-9BCC-2663E9A3AB41}"/>
              </a:ext>
            </a:extLst>
          </p:cNvPr>
          <p:cNvSpPr txBox="1">
            <a:spLocks noChangeArrowheads="1"/>
          </p:cNvSpPr>
          <p:nvPr/>
        </p:nvSpPr>
        <p:spPr bwMode="auto">
          <a:xfrm>
            <a:off x="0" y="2362200"/>
            <a:ext cx="2753096" cy="342900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2400" b="1" u="sng" dirty="0">
                <a:solidFill>
                  <a:srgbClr val="FFFF00"/>
                </a:solidFill>
                <a:latin typeface="Cambria" pitchFamily="18" charset="0"/>
                <a:cs typeface="Arial" pitchFamily="34" charset="0"/>
              </a:rPr>
              <a:t>5 Major Offerings</a:t>
            </a:r>
          </a:p>
          <a:p>
            <a:pPr marL="0" marR="0" lvl="0" indent="0" algn="ctr" defTabSz="914400" rtl="0" eaLnBrk="1" fontAlgn="base" latinLnBrk="0" hangingPunct="1">
              <a:lnSpc>
                <a:spcPct val="100000"/>
              </a:lnSpc>
              <a:spcBef>
                <a:spcPct val="0"/>
              </a:spcBef>
              <a:spcAft>
                <a:spcPts val="1000"/>
              </a:spcAft>
              <a:buClrTx/>
              <a:buSzTx/>
              <a:buFontTx/>
              <a:buNone/>
              <a:tabLst/>
            </a:pPr>
            <a:r>
              <a:rPr lang="en-US" sz="2400" b="1" dirty="0">
                <a:solidFill>
                  <a:srgbClr val="FFFF00"/>
                </a:solidFill>
                <a:latin typeface="Cambria" pitchFamily="18" charset="0"/>
                <a:cs typeface="Arial" pitchFamily="34" charset="0"/>
              </a:rPr>
              <a:t>“B-M-P-S-T”</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a:ln>
                  <a:noFill/>
                </a:ln>
                <a:solidFill>
                  <a:srgbClr val="FFFF00"/>
                </a:solidFill>
                <a:effectLst/>
                <a:latin typeface="Cambria" pitchFamily="18" charset="0"/>
                <a:cs typeface="Arial" pitchFamily="34" charset="0"/>
              </a:rPr>
              <a:t>B</a:t>
            </a:r>
            <a:r>
              <a:rPr kumimoji="0" lang="en-US" b="0" i="0" u="none" strike="noStrike" cap="none" normalizeH="0" baseline="0" dirty="0">
                <a:ln>
                  <a:noFill/>
                </a:ln>
                <a:solidFill>
                  <a:schemeClr val="bg1"/>
                </a:solidFill>
                <a:effectLst/>
                <a:latin typeface="Cambria" pitchFamily="18" charset="0"/>
                <a:cs typeface="Arial" pitchFamily="34" charset="0"/>
              </a:rPr>
              <a:t>urnt – Redemption</a:t>
            </a:r>
          </a:p>
          <a:p>
            <a:pPr marL="0" marR="0" lvl="0" indent="0" algn="ctr" defTabSz="914400" rtl="0" eaLnBrk="1" fontAlgn="base" latinLnBrk="0" hangingPunct="1">
              <a:lnSpc>
                <a:spcPct val="100000"/>
              </a:lnSpc>
              <a:spcBef>
                <a:spcPct val="0"/>
              </a:spcBef>
              <a:spcAft>
                <a:spcPts val="1000"/>
              </a:spcAft>
              <a:buClrTx/>
              <a:buSzTx/>
              <a:buFontTx/>
              <a:buNone/>
              <a:tabLst/>
            </a:pPr>
            <a:r>
              <a:rPr lang="en-US" sz="2400" b="1" dirty="0">
                <a:solidFill>
                  <a:srgbClr val="FFFF00"/>
                </a:solidFill>
                <a:latin typeface="Cambria" pitchFamily="18" charset="0"/>
                <a:cs typeface="Arial" pitchFamily="34" charset="0"/>
              </a:rPr>
              <a:t>M</a:t>
            </a:r>
            <a:r>
              <a:rPr kumimoji="0" lang="en-US" b="0" i="0" u="none" strike="noStrike" cap="none" normalizeH="0" baseline="0" dirty="0">
                <a:ln>
                  <a:noFill/>
                </a:ln>
                <a:solidFill>
                  <a:schemeClr val="bg1"/>
                </a:solidFill>
                <a:effectLst/>
                <a:latin typeface="Cambria" pitchFamily="18" charset="0"/>
                <a:cs typeface="Arial" pitchFamily="34" charset="0"/>
              </a:rPr>
              <a:t>eat – Propitiation</a:t>
            </a:r>
          </a:p>
          <a:p>
            <a:pPr marL="0" marR="0" lvl="0" indent="0" algn="ctr" defTabSz="914400" rtl="0" eaLnBrk="1" fontAlgn="base" latinLnBrk="0" hangingPunct="1">
              <a:lnSpc>
                <a:spcPct val="100000"/>
              </a:lnSpc>
              <a:spcBef>
                <a:spcPct val="0"/>
              </a:spcBef>
              <a:spcAft>
                <a:spcPts val="1000"/>
              </a:spcAft>
              <a:buClrTx/>
              <a:buSzTx/>
              <a:buFontTx/>
              <a:buNone/>
              <a:tabLst/>
            </a:pPr>
            <a:r>
              <a:rPr lang="en-US" sz="2400" b="1" dirty="0">
                <a:solidFill>
                  <a:srgbClr val="FFFF00"/>
                </a:solidFill>
                <a:latin typeface="Cambria" pitchFamily="18" charset="0"/>
                <a:cs typeface="Arial" pitchFamily="34" charset="0"/>
              </a:rPr>
              <a:t>P</a:t>
            </a:r>
            <a:r>
              <a:rPr kumimoji="0" lang="en-US" b="0" i="0" u="none" strike="noStrike" cap="none" normalizeH="0" baseline="0" dirty="0">
                <a:ln>
                  <a:noFill/>
                </a:ln>
                <a:solidFill>
                  <a:schemeClr val="bg1"/>
                </a:solidFill>
                <a:effectLst/>
                <a:latin typeface="Cambria" pitchFamily="18" charset="0"/>
                <a:cs typeface="Arial" pitchFamily="34" charset="0"/>
              </a:rPr>
              <a:t>eace – Reconciliation</a:t>
            </a:r>
          </a:p>
          <a:p>
            <a:pPr marL="0" marR="0" lvl="0" indent="0" algn="ctr" defTabSz="914400" rtl="0" eaLnBrk="1" fontAlgn="base" latinLnBrk="0" hangingPunct="1">
              <a:lnSpc>
                <a:spcPct val="100000"/>
              </a:lnSpc>
              <a:spcBef>
                <a:spcPct val="0"/>
              </a:spcBef>
              <a:spcAft>
                <a:spcPts val="1000"/>
              </a:spcAft>
              <a:buClrTx/>
              <a:buSzTx/>
              <a:buFontTx/>
              <a:buNone/>
              <a:tabLst/>
            </a:pPr>
            <a:r>
              <a:rPr lang="en-US" sz="2400" b="1" dirty="0">
                <a:solidFill>
                  <a:srgbClr val="FFFF00"/>
                </a:solidFill>
                <a:latin typeface="Cambria" pitchFamily="18" charset="0"/>
                <a:cs typeface="Arial" pitchFamily="34" charset="0"/>
              </a:rPr>
              <a:t>S</a:t>
            </a:r>
            <a:r>
              <a:rPr kumimoji="0" lang="en-US" b="0" i="0" u="none" strike="noStrike" cap="none" normalizeH="0" baseline="0" dirty="0">
                <a:ln>
                  <a:noFill/>
                </a:ln>
                <a:solidFill>
                  <a:schemeClr val="bg1"/>
                </a:solidFill>
                <a:effectLst/>
                <a:latin typeface="Cambria" pitchFamily="18" charset="0"/>
                <a:cs typeface="Arial" pitchFamily="34" charset="0"/>
              </a:rPr>
              <a:t>in – Justification</a:t>
            </a:r>
          </a:p>
          <a:p>
            <a:pPr marL="0" marR="0" lvl="0" indent="0" algn="ctr" defTabSz="914400" rtl="0" eaLnBrk="1" fontAlgn="base" latinLnBrk="0" hangingPunct="1">
              <a:lnSpc>
                <a:spcPct val="100000"/>
              </a:lnSpc>
              <a:spcBef>
                <a:spcPct val="0"/>
              </a:spcBef>
              <a:spcAft>
                <a:spcPts val="1000"/>
              </a:spcAft>
              <a:buClrTx/>
              <a:buSzTx/>
              <a:buFontTx/>
              <a:buNone/>
              <a:tabLst/>
            </a:pPr>
            <a:r>
              <a:rPr lang="en-US" sz="2400" b="1" dirty="0">
                <a:solidFill>
                  <a:srgbClr val="FFFF00"/>
                </a:solidFill>
                <a:latin typeface="Cambria" pitchFamily="18" charset="0"/>
                <a:cs typeface="Arial" pitchFamily="34" charset="0"/>
              </a:rPr>
              <a:t>T</a:t>
            </a:r>
            <a:r>
              <a:rPr kumimoji="0" lang="en-US" b="0" i="0" u="none" strike="noStrike" cap="none" normalizeH="0" baseline="0" dirty="0">
                <a:ln>
                  <a:noFill/>
                </a:ln>
                <a:solidFill>
                  <a:schemeClr val="bg1"/>
                </a:solidFill>
                <a:effectLst/>
                <a:latin typeface="Cambria" pitchFamily="18" charset="0"/>
                <a:cs typeface="Arial" pitchFamily="34" charset="0"/>
              </a:rPr>
              <a:t>respass – Regeneration</a:t>
            </a:r>
            <a:endParaRPr lang="en-US" dirty="0">
              <a:solidFill>
                <a:schemeClr val="bg1"/>
              </a:solidFill>
              <a:latin typeface="Cambria"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
                <a:srgbClr val="000000"/>
              </a:buClr>
              <a:buSzTx/>
              <a:buFont typeface="Cambria" pitchFamily="18" charset="0"/>
              <a:buChar char="5"/>
              <a:tabLst/>
            </a:pPr>
            <a:endParaRPr kumimoji="0" lang="en-US" sz="1200" b="0" i="0" u="none" strike="noStrike" cap="none" normalizeH="0" baseline="0" dirty="0">
              <a:ln>
                <a:noFill/>
              </a:ln>
              <a:solidFill>
                <a:schemeClr val="bg1"/>
              </a:solidFill>
              <a:effectLst/>
              <a:latin typeface="Cambria" pitchFamily="18" charset="0"/>
              <a:cs typeface="Arial" pitchFamily="34" charset="0"/>
            </a:endParaRPr>
          </a:p>
        </p:txBody>
      </p:sp>
      <p:sp>
        <p:nvSpPr>
          <p:cNvPr id="7" name="Rectangle 6">
            <a:extLst>
              <a:ext uri="{FF2B5EF4-FFF2-40B4-BE49-F238E27FC236}">
                <a16:creationId xmlns:a16="http://schemas.microsoft.com/office/drawing/2014/main" id="{CBEE66D3-2921-4870-86FD-3E7905836999}"/>
              </a:ext>
            </a:extLst>
          </p:cNvPr>
          <p:cNvSpPr/>
          <p:nvPr/>
        </p:nvSpPr>
        <p:spPr>
          <a:xfrm>
            <a:off x="6172200" y="2362200"/>
            <a:ext cx="2971800" cy="4011355"/>
          </a:xfrm>
          <a:prstGeom prst="rect">
            <a:avLst/>
          </a:prstGeom>
        </p:spPr>
        <p:txBody>
          <a:bodyPr wrap="square">
            <a:spAutoFit/>
          </a:bodyPr>
          <a:lstStyle/>
          <a:p>
            <a:pPr lvl="0" algn="ctr" fontAlgn="base">
              <a:spcBef>
                <a:spcPct val="0"/>
              </a:spcBef>
              <a:spcAft>
                <a:spcPts val="1000"/>
              </a:spcAft>
            </a:pPr>
            <a:r>
              <a:rPr lang="en-US" sz="2400" b="1" u="sng" dirty="0">
                <a:solidFill>
                  <a:srgbClr val="FFFF00"/>
                </a:solidFill>
                <a:latin typeface="Cambria" pitchFamily="18" charset="0"/>
                <a:cs typeface="Arial" pitchFamily="34" charset="0"/>
              </a:rPr>
              <a:t>7 Major Feasts</a:t>
            </a:r>
            <a:endParaRPr lang="en-US" sz="2400" b="1" dirty="0">
              <a:solidFill>
                <a:srgbClr val="FFFF00"/>
              </a:solidFill>
              <a:latin typeface="Cambria" pitchFamily="18" charset="0"/>
              <a:cs typeface="Arial" pitchFamily="34" charset="0"/>
            </a:endParaRPr>
          </a:p>
          <a:p>
            <a:pPr lvl="0" algn="ctr" fontAlgn="base">
              <a:spcBef>
                <a:spcPct val="0"/>
              </a:spcBef>
              <a:spcAft>
                <a:spcPts val="1000"/>
              </a:spcAft>
            </a:pPr>
            <a:r>
              <a:rPr lang="en-US" sz="2400" b="1" dirty="0">
                <a:solidFill>
                  <a:srgbClr val="FFFF00"/>
                </a:solidFill>
                <a:latin typeface="Cambria" pitchFamily="18" charset="0"/>
                <a:cs typeface="Arial" pitchFamily="34" charset="0"/>
              </a:rPr>
              <a:t>“P-U-F-P-T-A-T”</a:t>
            </a:r>
          </a:p>
          <a:p>
            <a:pPr lvl="1" fontAlgn="base">
              <a:spcBef>
                <a:spcPct val="0"/>
              </a:spcBef>
              <a:spcAft>
                <a:spcPts val="1000"/>
              </a:spcAft>
            </a:pPr>
            <a:r>
              <a:rPr lang="en-US" sz="2000" dirty="0">
                <a:solidFill>
                  <a:schemeClr val="bg1"/>
                </a:solidFill>
                <a:latin typeface="Cambria" pitchFamily="18" charset="0"/>
                <a:cs typeface="Arial" pitchFamily="34" charset="0"/>
              </a:rPr>
              <a:t>1-</a:t>
            </a:r>
            <a:r>
              <a:rPr lang="en-US" sz="2000" b="1" dirty="0">
                <a:solidFill>
                  <a:srgbClr val="FFFF00"/>
                </a:solidFill>
                <a:latin typeface="Cambria" pitchFamily="18" charset="0"/>
                <a:cs typeface="Arial" pitchFamily="34" charset="0"/>
              </a:rPr>
              <a:t>P</a:t>
            </a:r>
            <a:r>
              <a:rPr lang="en-US" sz="2000" dirty="0">
                <a:solidFill>
                  <a:schemeClr val="bg1"/>
                </a:solidFill>
                <a:latin typeface="Cambria" pitchFamily="18" charset="0"/>
                <a:cs typeface="Arial" pitchFamily="34" charset="0"/>
              </a:rPr>
              <a:t>assover</a:t>
            </a:r>
          </a:p>
          <a:p>
            <a:pPr lvl="1" fontAlgn="base">
              <a:spcBef>
                <a:spcPct val="0"/>
              </a:spcBef>
              <a:spcAft>
                <a:spcPts val="1000"/>
              </a:spcAft>
            </a:pPr>
            <a:r>
              <a:rPr lang="en-US" sz="2000" dirty="0">
                <a:solidFill>
                  <a:schemeClr val="bg1"/>
                </a:solidFill>
                <a:latin typeface="Cambria" pitchFamily="18" charset="0"/>
                <a:cs typeface="Arial" pitchFamily="34" charset="0"/>
              </a:rPr>
              <a:t>2-</a:t>
            </a:r>
            <a:r>
              <a:rPr lang="en-US" sz="2000" b="1" dirty="0">
                <a:solidFill>
                  <a:srgbClr val="FFFF00"/>
                </a:solidFill>
                <a:latin typeface="Cambria" pitchFamily="18" charset="0"/>
                <a:cs typeface="Arial" pitchFamily="34" charset="0"/>
              </a:rPr>
              <a:t>U</a:t>
            </a:r>
            <a:r>
              <a:rPr lang="en-US" sz="2000" dirty="0">
                <a:solidFill>
                  <a:schemeClr val="bg1"/>
                </a:solidFill>
                <a:latin typeface="Cambria" pitchFamily="18" charset="0"/>
                <a:cs typeface="Arial" pitchFamily="34" charset="0"/>
              </a:rPr>
              <a:t>nleavened Bread</a:t>
            </a:r>
          </a:p>
          <a:p>
            <a:pPr lvl="1" fontAlgn="base">
              <a:spcBef>
                <a:spcPct val="0"/>
              </a:spcBef>
              <a:spcAft>
                <a:spcPts val="1000"/>
              </a:spcAft>
            </a:pPr>
            <a:r>
              <a:rPr lang="en-US" sz="2000" dirty="0">
                <a:solidFill>
                  <a:schemeClr val="bg1"/>
                </a:solidFill>
                <a:latin typeface="Cambria" pitchFamily="18" charset="0"/>
                <a:cs typeface="Arial" pitchFamily="34" charset="0"/>
              </a:rPr>
              <a:t>3-</a:t>
            </a:r>
            <a:r>
              <a:rPr lang="en-US" sz="2000" b="1" dirty="0">
                <a:solidFill>
                  <a:srgbClr val="FFFF00"/>
                </a:solidFill>
                <a:latin typeface="Cambria" pitchFamily="18" charset="0"/>
                <a:cs typeface="Arial" pitchFamily="34" charset="0"/>
              </a:rPr>
              <a:t>F</a:t>
            </a:r>
            <a:r>
              <a:rPr lang="en-US" sz="2000" dirty="0">
                <a:solidFill>
                  <a:schemeClr val="bg1"/>
                </a:solidFill>
                <a:latin typeface="Cambria" pitchFamily="18" charset="0"/>
                <a:cs typeface="Arial" pitchFamily="34" charset="0"/>
              </a:rPr>
              <a:t>irstfruits</a:t>
            </a:r>
          </a:p>
          <a:p>
            <a:pPr lvl="1" fontAlgn="base">
              <a:spcBef>
                <a:spcPct val="0"/>
              </a:spcBef>
              <a:spcAft>
                <a:spcPts val="1000"/>
              </a:spcAft>
            </a:pPr>
            <a:r>
              <a:rPr lang="en-US" sz="2000" dirty="0">
                <a:solidFill>
                  <a:schemeClr val="bg1"/>
                </a:solidFill>
                <a:latin typeface="Cambria" pitchFamily="18" charset="0"/>
                <a:cs typeface="Arial" pitchFamily="34" charset="0"/>
              </a:rPr>
              <a:t>4-</a:t>
            </a:r>
            <a:r>
              <a:rPr lang="en-US" sz="2000" b="1" dirty="0">
                <a:solidFill>
                  <a:srgbClr val="FFFF00"/>
                </a:solidFill>
                <a:latin typeface="Cambria" pitchFamily="18" charset="0"/>
                <a:cs typeface="Arial" pitchFamily="34" charset="0"/>
              </a:rPr>
              <a:t>P</a:t>
            </a:r>
            <a:r>
              <a:rPr lang="en-US" sz="2000" dirty="0">
                <a:solidFill>
                  <a:schemeClr val="bg1"/>
                </a:solidFill>
                <a:latin typeface="Cambria" pitchFamily="18" charset="0"/>
                <a:cs typeface="Arial" pitchFamily="34" charset="0"/>
              </a:rPr>
              <a:t>entecost</a:t>
            </a:r>
          </a:p>
          <a:p>
            <a:pPr lvl="1" fontAlgn="base">
              <a:spcBef>
                <a:spcPct val="0"/>
              </a:spcBef>
              <a:spcAft>
                <a:spcPts val="1000"/>
              </a:spcAft>
            </a:pPr>
            <a:r>
              <a:rPr lang="en-US" sz="2000" dirty="0">
                <a:solidFill>
                  <a:schemeClr val="bg1"/>
                </a:solidFill>
                <a:latin typeface="Cambria" pitchFamily="18" charset="0"/>
                <a:cs typeface="Arial" pitchFamily="34" charset="0"/>
              </a:rPr>
              <a:t>5-</a:t>
            </a:r>
            <a:r>
              <a:rPr lang="en-US" sz="2000" b="1" dirty="0">
                <a:solidFill>
                  <a:srgbClr val="FFFF00"/>
                </a:solidFill>
                <a:latin typeface="Cambria" pitchFamily="18" charset="0"/>
                <a:cs typeface="Arial" pitchFamily="34" charset="0"/>
              </a:rPr>
              <a:t>T</a:t>
            </a:r>
            <a:r>
              <a:rPr lang="en-US" sz="2000" dirty="0">
                <a:solidFill>
                  <a:schemeClr val="bg1"/>
                </a:solidFill>
                <a:latin typeface="Cambria" pitchFamily="18" charset="0"/>
                <a:cs typeface="Arial" pitchFamily="34" charset="0"/>
              </a:rPr>
              <a:t>rumpets</a:t>
            </a:r>
          </a:p>
          <a:p>
            <a:pPr lvl="1" fontAlgn="base">
              <a:spcBef>
                <a:spcPct val="0"/>
              </a:spcBef>
              <a:spcAft>
                <a:spcPts val="1000"/>
              </a:spcAft>
            </a:pPr>
            <a:r>
              <a:rPr lang="en-US" sz="2000" dirty="0">
                <a:solidFill>
                  <a:schemeClr val="bg1"/>
                </a:solidFill>
                <a:latin typeface="Cambria" pitchFamily="18" charset="0"/>
                <a:cs typeface="Arial" pitchFamily="34" charset="0"/>
              </a:rPr>
              <a:t>6-</a:t>
            </a:r>
            <a:r>
              <a:rPr lang="en-US" sz="2000" b="1" dirty="0">
                <a:solidFill>
                  <a:srgbClr val="FFFF00"/>
                </a:solidFill>
                <a:latin typeface="Cambria" pitchFamily="18" charset="0"/>
                <a:cs typeface="Arial" pitchFamily="34" charset="0"/>
              </a:rPr>
              <a:t>A</a:t>
            </a:r>
            <a:r>
              <a:rPr lang="en-US" sz="2000" dirty="0">
                <a:solidFill>
                  <a:schemeClr val="bg1"/>
                </a:solidFill>
                <a:latin typeface="Cambria" pitchFamily="18" charset="0"/>
                <a:cs typeface="Arial" pitchFamily="34" charset="0"/>
              </a:rPr>
              <a:t>tonement</a:t>
            </a:r>
          </a:p>
          <a:p>
            <a:pPr lvl="1" fontAlgn="base">
              <a:spcBef>
                <a:spcPct val="0"/>
              </a:spcBef>
              <a:spcAft>
                <a:spcPts val="1000"/>
              </a:spcAft>
            </a:pPr>
            <a:r>
              <a:rPr lang="en-US" sz="2000" dirty="0">
                <a:solidFill>
                  <a:schemeClr val="bg1"/>
                </a:solidFill>
                <a:latin typeface="Cambria" pitchFamily="18" charset="0"/>
                <a:cs typeface="Arial" pitchFamily="34" charset="0"/>
              </a:rPr>
              <a:t>7-</a:t>
            </a:r>
            <a:r>
              <a:rPr lang="en-US" sz="2000" b="1" dirty="0">
                <a:solidFill>
                  <a:srgbClr val="FFFF00"/>
                </a:solidFill>
                <a:latin typeface="Cambria" pitchFamily="18" charset="0"/>
                <a:cs typeface="Arial" pitchFamily="34" charset="0"/>
              </a:rPr>
              <a:t>T</a:t>
            </a:r>
            <a:r>
              <a:rPr lang="en-US" sz="2000" dirty="0">
                <a:solidFill>
                  <a:schemeClr val="bg1"/>
                </a:solidFill>
                <a:latin typeface="Cambria" pitchFamily="18" charset="0"/>
                <a:cs typeface="Arial" pitchFamily="34" charset="0"/>
              </a:rPr>
              <a:t>abernacles</a:t>
            </a:r>
            <a:endParaRPr lang="en-US" sz="2400" dirty="0">
              <a:solidFill>
                <a:schemeClr val="bg1"/>
              </a:solidFill>
              <a:latin typeface="Arial" pitchFamily="34" charset="0"/>
              <a:cs typeface="Arial" pitchFamily="34" charset="0"/>
            </a:endParaRPr>
          </a:p>
        </p:txBody>
      </p:sp>
      <p:sp>
        <p:nvSpPr>
          <p:cNvPr id="8" name="Rectangle 7">
            <a:extLst>
              <a:ext uri="{FF2B5EF4-FFF2-40B4-BE49-F238E27FC236}">
                <a16:creationId xmlns:a16="http://schemas.microsoft.com/office/drawing/2014/main" id="{44AA50EC-1440-46E5-9404-57ECDD0821AD}"/>
              </a:ext>
            </a:extLst>
          </p:cNvPr>
          <p:cNvSpPr/>
          <p:nvPr/>
        </p:nvSpPr>
        <p:spPr>
          <a:xfrm>
            <a:off x="1371600" y="1295400"/>
            <a:ext cx="6629399" cy="584775"/>
          </a:xfrm>
          <a:prstGeom prst="rect">
            <a:avLst/>
          </a:prstGeom>
        </p:spPr>
        <p:style>
          <a:lnRef idx="3">
            <a:schemeClr val="lt1"/>
          </a:lnRef>
          <a:fillRef idx="1">
            <a:schemeClr val="accent1"/>
          </a:fillRef>
          <a:effectRef idx="1">
            <a:schemeClr val="accent1"/>
          </a:effectRef>
          <a:fontRef idx="minor">
            <a:schemeClr val="lt1"/>
          </a:fontRef>
        </p:style>
        <p:txBody>
          <a:bodyPr wrap="square" lIns="91440" tIns="45720" rIns="91440" bIns="45720">
            <a:spAutoFit/>
          </a:bodyPr>
          <a:lstStyle/>
          <a:p>
            <a:pPr algn="ctr"/>
            <a:r>
              <a:rPr lang="en-US" sz="3200" dirty="0">
                <a:solidFill>
                  <a:schemeClr val="bg1"/>
                </a:solidFill>
                <a:latin typeface="Calibri" panose="020F0502020204030204" pitchFamily="34" charset="0"/>
                <a:cs typeface="Calibri" panose="020F0502020204030204" pitchFamily="34" charset="0"/>
              </a:rPr>
              <a:t>Leviticus-</a:t>
            </a:r>
            <a:r>
              <a:rPr lang="en-US" sz="3200" dirty="0">
                <a:solidFill>
                  <a:schemeClr val="bg1"/>
                </a:solidFill>
                <a:latin typeface="Times New Roman" panose="02020603050405020304" pitchFamily="18" charset="0"/>
                <a:cs typeface="Times New Roman" panose="02020603050405020304" pitchFamily="18" charset="0"/>
              </a:rPr>
              <a:t>"</a:t>
            </a:r>
            <a:r>
              <a:rPr lang="en-US" sz="3200" i="1" dirty="0">
                <a:solidFill>
                  <a:schemeClr val="bg1"/>
                </a:solidFill>
                <a:latin typeface="Times New Roman" panose="02020603050405020304" pitchFamily="18" charset="0"/>
                <a:cs typeface="Times New Roman" panose="02020603050405020304" pitchFamily="18" charset="0"/>
              </a:rPr>
              <a:t>relating to the Levites</a:t>
            </a:r>
            <a:r>
              <a:rPr lang="en-US" sz="3200" dirty="0">
                <a:solidFill>
                  <a:schemeClr val="bg1"/>
                </a:solidFill>
                <a:latin typeface="Times New Roman" panose="02020603050405020304" pitchFamily="18" charset="0"/>
                <a:cs typeface="Times New Roman" panose="02020603050405020304" pitchFamily="18" charset="0"/>
              </a:rPr>
              <a:t>" </a:t>
            </a:r>
          </a:p>
        </p:txBody>
      </p:sp>
      <p:graphicFrame>
        <p:nvGraphicFramePr>
          <p:cNvPr id="9" name="Diagram 8">
            <a:extLst>
              <a:ext uri="{FF2B5EF4-FFF2-40B4-BE49-F238E27FC236}">
                <a16:creationId xmlns:a16="http://schemas.microsoft.com/office/drawing/2014/main" id="{54999D7F-F8F9-4B72-B721-65A6D260C863}"/>
              </a:ext>
            </a:extLst>
          </p:cNvPr>
          <p:cNvGraphicFramePr/>
          <p:nvPr>
            <p:extLst>
              <p:ext uri="{D42A27DB-BD31-4B8C-83A1-F6EECF244321}">
                <p14:modId xmlns:p14="http://schemas.microsoft.com/office/powerpoint/2010/main" val="1046998753"/>
              </p:ext>
            </p:extLst>
          </p:nvPr>
        </p:nvGraphicFramePr>
        <p:xfrm>
          <a:off x="2829296" y="3187535"/>
          <a:ext cx="3485408" cy="236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98081442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heel(1)">
                                      <p:cBhvr>
                                        <p:cTn id="28" dur="2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heel(1)">
                                      <p:cBhvr>
                                        <p:cTn id="3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p:bldP spid="8" grpId="0" animBg="1"/>
      <p:bldGraphic spid="9"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152399" y="2133600"/>
            <a:ext cx="8915400" cy="40857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rgbClr val="FFFF00"/>
                </a:solidFill>
                <a:effectLst/>
                <a:latin typeface="Segoe UI" pitchFamily="34" charset="0"/>
                <a:ea typeface="Times New Roman" pitchFamily="18" charset="0"/>
                <a:cs typeface="Segoe UI" pitchFamily="34" charset="0"/>
              </a:rPr>
              <a:t>Key Words</a:t>
            </a:r>
          </a:p>
          <a:p>
            <a:pPr marL="0" marR="0" lvl="0" indent="0" algn="ctr" defTabSz="914400" rtl="0" eaLnBrk="1" fontAlgn="base" latinLnBrk="0" hangingPunct="1">
              <a:lnSpc>
                <a:spcPct val="100000"/>
              </a:lnSpc>
              <a:spcBef>
                <a:spcPct val="0"/>
              </a:spcBef>
              <a:spcAft>
                <a:spcPct val="0"/>
              </a:spcAft>
              <a:buClrTx/>
              <a:buSzTx/>
              <a:buFontTx/>
              <a:buNone/>
              <a:tabLst/>
            </a:pPr>
            <a:endParaRPr lang="en-US" sz="1200" i="1" dirty="0">
              <a:solidFill>
                <a:srgbClr val="FFFF00"/>
              </a:solidFill>
              <a:latin typeface="Segoe UI" pitchFamily="34" charset="0"/>
              <a:ea typeface="Times New Roman" pitchFamily="18" charset="0"/>
              <a:cs typeface="Segoe U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dirty="0">
                <a:ln>
                  <a:noFill/>
                </a:ln>
                <a:solidFill>
                  <a:schemeClr val="bg1"/>
                </a:solidFill>
                <a:effectLst/>
                <a:latin typeface="Segoe UI" pitchFamily="34" charset="0"/>
                <a:ea typeface="Times New Roman" pitchFamily="18" charset="0"/>
                <a:cs typeface="Segoe UI" pitchFamily="34" charset="0"/>
              </a:rPr>
              <a:t>“Sojourned”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dirty="0">
                <a:ln>
                  <a:noFill/>
                </a:ln>
                <a:solidFill>
                  <a:schemeClr val="bg1"/>
                </a:solidFill>
                <a:effectLst/>
                <a:latin typeface="Segoe UI" pitchFamily="34" charset="0"/>
                <a:ea typeface="Times New Roman" pitchFamily="18" charset="0"/>
                <a:cs typeface="Segoe UI" pitchFamily="34" charset="0"/>
              </a:rPr>
              <a:t>“Wilderness Wanderings”</a:t>
            </a:r>
            <a:endParaRPr kumimoji="0" lang="en-US" sz="1100" b="0" i="0" u="none" strike="noStrike" cap="none" normalizeH="0" baseline="0" dirty="0">
              <a:ln>
                <a:noFill/>
              </a:ln>
              <a:solidFill>
                <a:schemeClr val="bg1"/>
              </a:solidFill>
              <a:effectLst/>
              <a:latin typeface="Arial" pitchFamily="34" charset="0"/>
              <a:cs typeface="Arial" pitchFamily="34" charset="0"/>
            </a:endParaRPr>
          </a:p>
          <a:p>
            <a:pPr algn="ctr" eaLnBrk="0" fontAlgn="base" hangingPunct="0">
              <a:spcBef>
                <a:spcPct val="0"/>
              </a:spcBef>
              <a:spcAft>
                <a:spcPct val="0"/>
              </a:spcAft>
            </a:pPr>
            <a:r>
              <a:rPr lang="en-US" sz="2600" dirty="0">
                <a:solidFill>
                  <a:srgbClr val="FFFF00"/>
                </a:solidFill>
              </a:rPr>
              <a:t>Numbers covers some 40 yrs. of "</a:t>
            </a:r>
            <a:r>
              <a:rPr lang="en-US" sz="2600" i="1" dirty="0">
                <a:solidFill>
                  <a:srgbClr val="FFFF00"/>
                </a:solidFill>
              </a:rPr>
              <a:t>wandering in the wilderness</a:t>
            </a:r>
            <a:r>
              <a:rPr lang="en-US" sz="2600" dirty="0">
                <a:solidFill>
                  <a:srgbClr val="FFFF00"/>
                </a:solidFill>
              </a:rPr>
              <a: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bg1"/>
              </a:solidFill>
              <a:effectLst/>
              <a:latin typeface="Segoe UI" pitchFamily="34" charset="0"/>
              <a:ea typeface="Times New Roman" pitchFamily="18" charset="0"/>
              <a:cs typeface="Segoe UI"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bg1"/>
                </a:solidFill>
                <a:effectLst/>
                <a:latin typeface="Segoe UI" pitchFamily="34" charset="0"/>
                <a:ea typeface="Times New Roman" pitchFamily="18" charset="0"/>
                <a:cs typeface="Segoe UI" pitchFamily="34" charset="0"/>
              </a:rPr>
              <a:t>"</a:t>
            </a:r>
            <a:r>
              <a:rPr kumimoji="0" lang="en-US" sz="2800" b="1" i="1" u="none" strike="noStrike" cap="none" normalizeH="0" baseline="0" dirty="0">
                <a:ln>
                  <a:noFill/>
                </a:ln>
                <a:solidFill>
                  <a:schemeClr val="bg1"/>
                </a:solidFill>
                <a:effectLst/>
                <a:latin typeface="Segoe UI" pitchFamily="34" charset="0"/>
                <a:ea typeface="Times New Roman" pitchFamily="18" charset="0"/>
                <a:cs typeface="Segoe UI" pitchFamily="34" charset="0"/>
              </a:rPr>
              <a:t>Numbering</a:t>
            </a:r>
            <a:r>
              <a:rPr kumimoji="0" lang="en-US" sz="2800" b="0" i="0" u="none" strike="noStrike" cap="none" normalizeH="0" baseline="0" dirty="0">
                <a:ln>
                  <a:noFill/>
                </a:ln>
                <a:solidFill>
                  <a:schemeClr val="bg1"/>
                </a:solidFill>
                <a:effectLst/>
                <a:latin typeface="Segoe UI" pitchFamily="34" charset="0"/>
                <a:ea typeface="Times New Roman" pitchFamily="18" charset="0"/>
                <a:cs typeface="Segoe UI" pitchFamily="34" charset="0"/>
              </a:rPr>
              <a:t>" of the people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sng" strike="noStrike" cap="none" normalizeH="0" baseline="0" dirty="0">
                <a:ln>
                  <a:noFill/>
                </a:ln>
                <a:solidFill>
                  <a:srgbClr val="FFFF00"/>
                </a:solidFill>
                <a:effectLst/>
                <a:latin typeface="Segoe UI" pitchFamily="34" charset="0"/>
                <a:ea typeface="Times New Roman" pitchFamily="18" charset="0"/>
                <a:cs typeface="Segoe UI" pitchFamily="34" charset="0"/>
              </a:rPr>
              <a:t>Men</a:t>
            </a:r>
            <a:r>
              <a:rPr kumimoji="0" lang="en-US" sz="2400" b="0" i="0" u="none" strike="noStrike" cap="none" normalizeH="0" baseline="0" dirty="0">
                <a:ln>
                  <a:noFill/>
                </a:ln>
                <a:solidFill>
                  <a:srgbClr val="FFFF00"/>
                </a:solidFill>
                <a:effectLst/>
                <a:latin typeface="Segoe UI" pitchFamily="34" charset="0"/>
                <a:ea typeface="Times New Roman" pitchFamily="18" charset="0"/>
                <a:cs typeface="Segoe UI" pitchFamily="34" charset="0"/>
              </a:rPr>
              <a:t> Numbered - 20 yrs. old &amp; above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sng" strike="noStrike" cap="none" normalizeH="0" baseline="0" dirty="0">
                <a:ln>
                  <a:noFill/>
                </a:ln>
                <a:solidFill>
                  <a:srgbClr val="FFFF00"/>
                </a:solidFill>
                <a:effectLst/>
                <a:latin typeface="Segoe UI" pitchFamily="34" charset="0"/>
                <a:ea typeface="Times New Roman" pitchFamily="18" charset="0"/>
                <a:cs typeface="Segoe UI" pitchFamily="34" charset="0"/>
              </a:rPr>
              <a:t>Not Numbered</a:t>
            </a:r>
            <a:r>
              <a:rPr lang="en-US" sz="2400" dirty="0">
                <a:solidFill>
                  <a:srgbClr val="FFFF00"/>
                </a:solidFill>
                <a:latin typeface="Segoe UI" pitchFamily="34" charset="0"/>
                <a:ea typeface="Times New Roman" pitchFamily="18" charset="0"/>
                <a:cs typeface="Segoe UI" pitchFamily="34" charset="0"/>
              </a:rPr>
              <a:t> </a:t>
            </a:r>
            <a:r>
              <a:rPr lang="en-US" sz="2400" dirty="0">
                <a:solidFill>
                  <a:srgbClr val="00B0F0"/>
                </a:solidFill>
                <a:latin typeface="Segoe UI" pitchFamily="34" charset="0"/>
                <a:ea typeface="Times New Roman" pitchFamily="18" charset="0"/>
                <a:cs typeface="Segoe UI" pitchFamily="34" charset="0"/>
              </a:rPr>
              <a:t>- </a:t>
            </a:r>
            <a:r>
              <a:rPr kumimoji="0" lang="en-US" sz="2400" b="0" i="0" u="none" strike="noStrike" cap="none" normalizeH="0" baseline="0" dirty="0">
                <a:ln>
                  <a:noFill/>
                </a:ln>
                <a:solidFill>
                  <a:srgbClr val="00B0F0"/>
                </a:solidFill>
                <a:effectLst/>
                <a:latin typeface="Segoe UI" pitchFamily="34" charset="0"/>
                <a:ea typeface="Times New Roman" pitchFamily="18" charset="0"/>
                <a:cs typeface="Segoe UI" pitchFamily="34" charset="0"/>
              </a:rPr>
              <a:t>Levites, women, &amp; children under 20 yrs. old</a:t>
            </a:r>
            <a:endParaRPr kumimoji="0" lang="en-US" sz="3600" b="0" i="0" u="none" strike="noStrike" cap="none" normalizeH="0" baseline="0" dirty="0">
              <a:ln>
                <a:noFill/>
              </a:ln>
              <a:solidFill>
                <a:srgbClr val="00B0F0"/>
              </a:solidFill>
              <a:effectLst/>
              <a:latin typeface="Arial" pitchFamily="34" charset="0"/>
              <a:cs typeface="Arial" pitchFamily="34" charset="0"/>
            </a:endParaRPr>
          </a:p>
        </p:txBody>
      </p:sp>
      <p:sp>
        <p:nvSpPr>
          <p:cNvPr id="3" name="Title 1">
            <a:extLst>
              <a:ext uri="{FF2B5EF4-FFF2-40B4-BE49-F238E27FC236}">
                <a16:creationId xmlns:a16="http://schemas.microsoft.com/office/drawing/2014/main" id="{35677BAB-799B-42A1-A58E-442B1AE96372}"/>
              </a:ext>
            </a:extLst>
          </p:cNvPr>
          <p:cNvSpPr txBox="1">
            <a:spLocks/>
          </p:cNvSpPr>
          <p:nvPr/>
        </p:nvSpPr>
        <p:spPr>
          <a:xfrm>
            <a:off x="457200" y="46037"/>
            <a:ext cx="8229600" cy="1164627"/>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b="1" dirty="0">
                <a:solidFill>
                  <a:srgbClr val="FFFF00"/>
                </a:solidFill>
              </a:rPr>
              <a:t>A Quick Review of Numbers</a:t>
            </a:r>
          </a:p>
          <a:p>
            <a:r>
              <a:rPr lang="en-US" sz="3200" b="1" dirty="0">
                <a:solidFill>
                  <a:schemeClr val="bg1"/>
                </a:solidFill>
              </a:rPr>
              <a:t>“The Book of Wanderings”</a:t>
            </a:r>
            <a:endParaRPr lang="en-US" sz="3200" dirty="0">
              <a:solidFill>
                <a:srgbClr val="FFFF00"/>
              </a:solidFill>
            </a:endParaRPr>
          </a:p>
        </p:txBody>
      </p:sp>
      <p:sp>
        <p:nvSpPr>
          <p:cNvPr id="4" name="Rectangle 3">
            <a:extLst>
              <a:ext uri="{FF2B5EF4-FFF2-40B4-BE49-F238E27FC236}">
                <a16:creationId xmlns:a16="http://schemas.microsoft.com/office/drawing/2014/main" id="{C9273846-3224-480A-BC85-E74532153CBA}"/>
              </a:ext>
            </a:extLst>
          </p:cNvPr>
          <p:cNvSpPr/>
          <p:nvPr/>
        </p:nvSpPr>
        <p:spPr>
          <a:xfrm>
            <a:off x="685800" y="1379744"/>
            <a:ext cx="8000999" cy="584775"/>
          </a:xfrm>
          <a:prstGeom prst="rect">
            <a:avLst/>
          </a:prstGeom>
        </p:spPr>
        <p:style>
          <a:lnRef idx="3">
            <a:schemeClr val="lt1"/>
          </a:lnRef>
          <a:fillRef idx="1">
            <a:schemeClr val="accent1"/>
          </a:fillRef>
          <a:effectRef idx="1">
            <a:schemeClr val="accent1"/>
          </a:effectRef>
          <a:fontRef idx="minor">
            <a:schemeClr val="lt1"/>
          </a:fontRef>
        </p:style>
        <p:txBody>
          <a:bodyPr wrap="square" lIns="91440" tIns="45720" rIns="91440" bIns="45720">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a:t>
            </a:r>
            <a:r>
              <a:rPr lang="en-US" sz="3200" i="1" dirty="0">
                <a:solidFill>
                  <a:schemeClr val="bg1"/>
                </a:solidFill>
                <a:latin typeface="Times New Roman" panose="02020603050405020304" pitchFamily="18" charset="0"/>
                <a:cs typeface="Times New Roman" panose="02020603050405020304" pitchFamily="18" charset="0"/>
              </a:rPr>
              <a:t>The Goodness and  Severity of God </a:t>
            </a:r>
            <a:r>
              <a:rPr lang="en-US" sz="3200"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259030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1">
                                            <p:txEl>
                                              <p:pRg st="2" end="2"/>
                                            </p:txEl>
                                          </p:spTgt>
                                        </p:tgtEl>
                                        <p:attrNameLst>
                                          <p:attrName>style.visibility</p:attrName>
                                        </p:attrNameLst>
                                      </p:cBhvr>
                                      <p:to>
                                        <p:strVal val="visible"/>
                                      </p:to>
                                    </p:set>
                                    <p:animEffect transition="in" filter="fade">
                                      <p:cBhvr>
                                        <p:cTn id="7" dur="1000"/>
                                        <p:tgtEl>
                                          <p:spTgt spid="10241">
                                            <p:txEl>
                                              <p:pRg st="2" end="2"/>
                                            </p:txEl>
                                          </p:spTgt>
                                        </p:tgtEl>
                                      </p:cBhvr>
                                    </p:animEffect>
                                    <p:anim calcmode="lin" valueType="num">
                                      <p:cBhvr>
                                        <p:cTn id="8" dur="1000" fill="hold"/>
                                        <p:tgtEl>
                                          <p:spTgt spid="1024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0241">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41">
                                            <p:txEl>
                                              <p:pRg st="3" end="3"/>
                                            </p:txEl>
                                          </p:spTgt>
                                        </p:tgtEl>
                                        <p:attrNameLst>
                                          <p:attrName>style.visibility</p:attrName>
                                        </p:attrNameLst>
                                      </p:cBhvr>
                                      <p:to>
                                        <p:strVal val="visible"/>
                                      </p:to>
                                    </p:set>
                                    <p:animEffect transition="in" filter="fade">
                                      <p:cBhvr>
                                        <p:cTn id="12" dur="1000"/>
                                        <p:tgtEl>
                                          <p:spTgt spid="10241">
                                            <p:txEl>
                                              <p:pRg st="3" end="3"/>
                                            </p:txEl>
                                          </p:spTgt>
                                        </p:tgtEl>
                                      </p:cBhvr>
                                    </p:animEffect>
                                    <p:anim calcmode="lin" valueType="num">
                                      <p:cBhvr>
                                        <p:cTn id="13" dur="1000" fill="hold"/>
                                        <p:tgtEl>
                                          <p:spTgt spid="10241">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10241">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41">
                                            <p:txEl>
                                              <p:pRg st="4" end="4"/>
                                            </p:txEl>
                                          </p:spTgt>
                                        </p:tgtEl>
                                        <p:attrNameLst>
                                          <p:attrName>style.visibility</p:attrName>
                                        </p:attrNameLst>
                                      </p:cBhvr>
                                      <p:to>
                                        <p:strVal val="visible"/>
                                      </p:to>
                                    </p:set>
                                    <p:animEffect transition="in" filter="fade">
                                      <p:cBhvr>
                                        <p:cTn id="17" dur="1000"/>
                                        <p:tgtEl>
                                          <p:spTgt spid="10241">
                                            <p:txEl>
                                              <p:pRg st="4" end="4"/>
                                            </p:txEl>
                                          </p:spTgt>
                                        </p:tgtEl>
                                      </p:cBhvr>
                                    </p:animEffect>
                                    <p:anim calcmode="lin" valueType="num">
                                      <p:cBhvr>
                                        <p:cTn id="18" dur="1000" fill="hold"/>
                                        <p:tgtEl>
                                          <p:spTgt spid="10241">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1024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241">
                                            <p:txEl>
                                              <p:pRg st="6" end="6"/>
                                            </p:txEl>
                                          </p:spTgt>
                                        </p:tgtEl>
                                        <p:attrNameLst>
                                          <p:attrName>style.visibility</p:attrName>
                                        </p:attrNameLst>
                                      </p:cBhvr>
                                      <p:to>
                                        <p:strVal val="visible"/>
                                      </p:to>
                                    </p:set>
                                    <p:animEffect transition="in" filter="fade">
                                      <p:cBhvr>
                                        <p:cTn id="24" dur="1000"/>
                                        <p:tgtEl>
                                          <p:spTgt spid="10241">
                                            <p:txEl>
                                              <p:pRg st="6" end="6"/>
                                            </p:txEl>
                                          </p:spTgt>
                                        </p:tgtEl>
                                      </p:cBhvr>
                                    </p:animEffect>
                                    <p:anim calcmode="lin" valueType="num">
                                      <p:cBhvr>
                                        <p:cTn id="25" dur="1000" fill="hold"/>
                                        <p:tgtEl>
                                          <p:spTgt spid="10241">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10241">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241">
                                            <p:txEl>
                                              <p:pRg st="8" end="8"/>
                                            </p:txEl>
                                          </p:spTgt>
                                        </p:tgtEl>
                                        <p:attrNameLst>
                                          <p:attrName>style.visibility</p:attrName>
                                        </p:attrNameLst>
                                      </p:cBhvr>
                                      <p:to>
                                        <p:strVal val="visible"/>
                                      </p:to>
                                    </p:set>
                                    <p:animEffect transition="in" filter="fade">
                                      <p:cBhvr>
                                        <p:cTn id="29" dur="1000"/>
                                        <p:tgtEl>
                                          <p:spTgt spid="10241">
                                            <p:txEl>
                                              <p:pRg st="8" end="8"/>
                                            </p:txEl>
                                          </p:spTgt>
                                        </p:tgtEl>
                                      </p:cBhvr>
                                    </p:animEffect>
                                    <p:anim calcmode="lin" valueType="num">
                                      <p:cBhvr>
                                        <p:cTn id="30" dur="1000" fill="hold"/>
                                        <p:tgtEl>
                                          <p:spTgt spid="10241">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1024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0241">
                                            <p:txEl>
                                              <p:pRg st="10" end="10"/>
                                            </p:txEl>
                                          </p:spTgt>
                                        </p:tgtEl>
                                        <p:attrNameLst>
                                          <p:attrName>style.visibility</p:attrName>
                                        </p:attrNameLst>
                                      </p:cBhvr>
                                      <p:to>
                                        <p:strVal val="visible"/>
                                      </p:to>
                                    </p:set>
                                    <p:animEffect transition="in" filter="fade">
                                      <p:cBhvr>
                                        <p:cTn id="36" dur="1000"/>
                                        <p:tgtEl>
                                          <p:spTgt spid="10241">
                                            <p:txEl>
                                              <p:pRg st="10" end="10"/>
                                            </p:txEl>
                                          </p:spTgt>
                                        </p:tgtEl>
                                      </p:cBhvr>
                                    </p:animEffect>
                                    <p:anim calcmode="lin" valueType="num">
                                      <p:cBhvr>
                                        <p:cTn id="37" dur="1000" fill="hold"/>
                                        <p:tgtEl>
                                          <p:spTgt spid="10241">
                                            <p:txEl>
                                              <p:pRg st="10" end="10"/>
                                            </p:txEl>
                                          </p:spTgt>
                                        </p:tgtEl>
                                        <p:attrNameLst>
                                          <p:attrName>ppt_x</p:attrName>
                                        </p:attrNameLst>
                                      </p:cBhvr>
                                      <p:tavLst>
                                        <p:tav tm="0">
                                          <p:val>
                                            <p:strVal val="#ppt_x"/>
                                          </p:val>
                                        </p:tav>
                                        <p:tav tm="100000">
                                          <p:val>
                                            <p:strVal val="#ppt_x"/>
                                          </p:val>
                                        </p:tav>
                                      </p:tavLst>
                                    </p:anim>
                                    <p:anim calcmode="lin" valueType="num">
                                      <p:cBhvr>
                                        <p:cTn id="38" dur="1000" fill="hold"/>
                                        <p:tgtEl>
                                          <p:spTgt spid="10241">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idx="4294967295"/>
          </p:nvPr>
        </p:nvSpPr>
        <p:spPr>
          <a:xfrm>
            <a:off x="457200" y="76200"/>
            <a:ext cx="8229600" cy="762000"/>
          </a:xfrm>
        </p:spPr>
        <p:txBody>
          <a:bodyPr/>
          <a:lstStyle/>
          <a:p>
            <a:r>
              <a:rPr lang="en-US" b="1" dirty="0">
                <a:solidFill>
                  <a:srgbClr val="00B0F0"/>
                </a:solidFill>
              </a:rPr>
              <a:t>Christ In The Book</a:t>
            </a:r>
          </a:p>
        </p:txBody>
      </p:sp>
      <p:sp>
        <p:nvSpPr>
          <p:cNvPr id="5124" name="Text Box 4"/>
          <p:cNvSpPr txBox="1">
            <a:spLocks noChangeArrowheads="1"/>
          </p:cNvSpPr>
          <p:nvPr/>
        </p:nvSpPr>
        <p:spPr bwMode="auto">
          <a:xfrm>
            <a:off x="76200" y="914400"/>
            <a:ext cx="9067800" cy="518160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50000"/>
              </a:lnSpc>
              <a:spcBef>
                <a:spcPct val="0"/>
              </a:spcBef>
              <a:spcAft>
                <a:spcPts val="1000"/>
              </a:spcAft>
              <a:buClrTx/>
              <a:buSzTx/>
              <a:buFontTx/>
              <a:buNone/>
              <a:tabLst/>
            </a:pPr>
            <a:r>
              <a:rPr lang="en-US" sz="2800" b="1" dirty="0">
                <a:solidFill>
                  <a:srgbClr val="FFFF00"/>
                </a:solidFill>
                <a:latin typeface="Cambria" pitchFamily="18" charset="0"/>
                <a:cs typeface="Arial" pitchFamily="34" charset="0"/>
              </a:rPr>
              <a:t>The Brazen Serpent – </a:t>
            </a:r>
            <a:r>
              <a:rPr lang="en-US" sz="2800" b="1" dirty="0">
                <a:solidFill>
                  <a:schemeClr val="bg1"/>
                </a:solidFill>
                <a:latin typeface="Cambria" pitchFamily="18" charset="0"/>
                <a:cs typeface="Arial" pitchFamily="34" charset="0"/>
              </a:rPr>
              <a:t>(21:1-9; John 3:14-18)</a:t>
            </a:r>
          </a:p>
          <a:p>
            <a:pPr lvl="0" fontAlgn="base">
              <a:spcBef>
                <a:spcPct val="0"/>
              </a:spcBef>
              <a:spcAft>
                <a:spcPts val="1000"/>
              </a:spcAft>
            </a:pPr>
            <a:r>
              <a:rPr lang="en-US" dirty="0">
                <a:solidFill>
                  <a:schemeClr val="bg1"/>
                </a:solidFill>
              </a:rPr>
              <a:t>Jesus indicated that this bronze serpent was a foreshadowing of Himself. </a:t>
            </a:r>
          </a:p>
          <a:p>
            <a:pPr lvl="0" fontAlgn="base">
              <a:spcBef>
                <a:spcPct val="0"/>
              </a:spcBef>
              <a:spcAft>
                <a:spcPts val="1000"/>
              </a:spcAft>
            </a:pPr>
            <a:r>
              <a:rPr lang="en-US" dirty="0">
                <a:solidFill>
                  <a:schemeClr val="bg1"/>
                </a:solidFill>
              </a:rPr>
              <a:t>The serpent, a symbol of sin and judgment, was lifted up from the earth and put on a tree, which was a symbol of a curse (</a:t>
            </a:r>
            <a:r>
              <a:rPr lang="en-US" dirty="0">
                <a:solidFill>
                  <a:schemeClr val="bg1"/>
                </a:solidFill>
                <a:hlinkClick r:id="rId4">
                  <a:extLst>
                    <a:ext uri="{A12FA001-AC4F-418D-AE19-62706E023703}">
                      <ahyp:hlinkClr xmlns:ahyp="http://schemas.microsoft.com/office/drawing/2018/hyperlinkcolor" val="tx"/>
                    </a:ext>
                  </a:extLst>
                </a:hlinkClick>
              </a:rPr>
              <a:t>Galatians 3:13</a:t>
            </a:r>
            <a:r>
              <a:rPr lang="en-US" dirty="0">
                <a:solidFill>
                  <a:schemeClr val="bg1"/>
                </a:solidFill>
              </a:rPr>
              <a:t>). The serpent, lifted up and cursed, symbolized Jesus, who takes away sin from all who look to Him in faith, just like the Israelites had to look to the upraised symbol in the wilderness. </a:t>
            </a:r>
          </a:p>
          <a:p>
            <a:pPr lvl="0" algn="ctr" fontAlgn="base">
              <a:spcBef>
                <a:spcPct val="0"/>
              </a:spcBef>
              <a:spcAft>
                <a:spcPts val="1000"/>
              </a:spcAft>
            </a:pPr>
            <a:r>
              <a:rPr lang="en-US" sz="2400" i="1" dirty="0">
                <a:solidFill>
                  <a:srgbClr val="00B0F0"/>
                </a:solidFill>
              </a:rPr>
              <a:t>Jesus became a curse for us, although He was blameless and sinless…</a:t>
            </a:r>
          </a:p>
          <a:p>
            <a:pPr lvl="0" algn="ctr" fontAlgn="base">
              <a:spcBef>
                <a:spcPct val="0"/>
              </a:spcBef>
              <a:spcAft>
                <a:spcPts val="1000"/>
              </a:spcAft>
            </a:pPr>
            <a:r>
              <a:rPr lang="en-US" sz="2400" b="1" dirty="0">
                <a:solidFill>
                  <a:schemeClr val="bg1"/>
                </a:solidFill>
              </a:rPr>
              <a:t>2 Corinthians 5:21 </a:t>
            </a:r>
          </a:p>
          <a:p>
            <a:pPr lvl="0" algn="ctr" fontAlgn="base">
              <a:spcBef>
                <a:spcPct val="0"/>
              </a:spcBef>
              <a:spcAft>
                <a:spcPts val="1000"/>
              </a:spcAft>
            </a:pPr>
            <a:r>
              <a:rPr lang="en-US" sz="2400" i="1" dirty="0">
                <a:solidFill>
                  <a:srgbClr val="FFFF00"/>
                </a:solidFill>
              </a:rPr>
              <a:t>“For he hath made him to be sin for us, who knew no sin; that we might be made the righteousness of God in him.”</a:t>
            </a:r>
            <a:endParaRPr lang="en-US" sz="2800" i="1" dirty="0">
              <a:solidFill>
                <a:srgbClr val="FFFF00"/>
              </a:solidFill>
              <a:latin typeface="Cambria"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Cambria" pitchFamily="18" charset="0"/>
              <a:buChar char="5"/>
              <a:tabLst/>
            </a:pPr>
            <a:endParaRPr kumimoji="0" lang="en-US" sz="2000" b="0" i="0" u="none" strike="noStrike" cap="none" normalizeH="0" baseline="0" dirty="0">
              <a:ln>
                <a:noFill/>
              </a:ln>
              <a:solidFill>
                <a:schemeClr val="bg1"/>
              </a:solidFill>
              <a:effectLst/>
              <a:latin typeface="Cambria" pitchFamily="18" charset="0"/>
              <a:cs typeface="Arial" pitchFamily="34" charset="0"/>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Effect transition="in" filter="fade">
                                      <p:cBhvr>
                                        <p:cTn id="7" dur="1000"/>
                                        <p:tgtEl>
                                          <p:spTgt spid="5124">
                                            <p:txEl>
                                              <p:pRg st="0" end="0"/>
                                            </p:txEl>
                                          </p:spTgt>
                                        </p:tgtEl>
                                      </p:cBhvr>
                                    </p:animEffect>
                                    <p:anim calcmode="lin" valueType="num">
                                      <p:cBhvr>
                                        <p:cTn id="8" dur="1000" fill="hold"/>
                                        <p:tgtEl>
                                          <p:spTgt spid="51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124">
                                            <p:txEl>
                                              <p:pRg st="1" end="1"/>
                                            </p:txEl>
                                          </p:spTgt>
                                        </p:tgtEl>
                                        <p:attrNameLst>
                                          <p:attrName>style.visibility</p:attrName>
                                        </p:attrNameLst>
                                      </p:cBhvr>
                                      <p:to>
                                        <p:strVal val="visible"/>
                                      </p:to>
                                    </p:set>
                                    <p:animEffect transition="in" filter="wheel(1)">
                                      <p:cBhvr>
                                        <p:cTn id="14" dur="2000"/>
                                        <p:tgtEl>
                                          <p:spTgt spid="5124">
                                            <p:txEl>
                                              <p:pRg st="1" end="1"/>
                                            </p:txEl>
                                          </p:spTgt>
                                        </p:tgtEl>
                                      </p:cBhvr>
                                    </p:animEffect>
                                  </p:childTnLst>
                                </p:cTn>
                              </p:par>
                              <p:par>
                                <p:cTn id="15" presetID="21" presetClass="entr" presetSubtype="1" fill="hold" nodeType="withEffect">
                                  <p:stCondLst>
                                    <p:cond delay="0"/>
                                  </p:stCondLst>
                                  <p:childTnLst>
                                    <p:set>
                                      <p:cBhvr>
                                        <p:cTn id="16" dur="1" fill="hold">
                                          <p:stCondLst>
                                            <p:cond delay="0"/>
                                          </p:stCondLst>
                                        </p:cTn>
                                        <p:tgtEl>
                                          <p:spTgt spid="5124">
                                            <p:txEl>
                                              <p:pRg st="2" end="2"/>
                                            </p:txEl>
                                          </p:spTgt>
                                        </p:tgtEl>
                                        <p:attrNameLst>
                                          <p:attrName>style.visibility</p:attrName>
                                        </p:attrNameLst>
                                      </p:cBhvr>
                                      <p:to>
                                        <p:strVal val="visible"/>
                                      </p:to>
                                    </p:set>
                                    <p:animEffect transition="in" filter="wheel(1)">
                                      <p:cBhvr>
                                        <p:cTn id="17" dur="2000"/>
                                        <p:tgtEl>
                                          <p:spTgt spid="51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124">
                                            <p:txEl>
                                              <p:pRg st="3" end="3"/>
                                            </p:txEl>
                                          </p:spTgt>
                                        </p:tgtEl>
                                        <p:attrNameLst>
                                          <p:attrName>style.visibility</p:attrName>
                                        </p:attrNameLst>
                                      </p:cBhvr>
                                      <p:to>
                                        <p:strVal val="visible"/>
                                      </p:to>
                                    </p:set>
                                    <p:animEffect transition="in" filter="fade">
                                      <p:cBhvr>
                                        <p:cTn id="22" dur="1000"/>
                                        <p:tgtEl>
                                          <p:spTgt spid="5124">
                                            <p:txEl>
                                              <p:pRg st="3" end="3"/>
                                            </p:txEl>
                                          </p:spTgt>
                                        </p:tgtEl>
                                      </p:cBhvr>
                                    </p:animEffect>
                                    <p:anim calcmode="lin" valueType="num">
                                      <p:cBhvr>
                                        <p:cTn id="23" dur="1000" fill="hold"/>
                                        <p:tgtEl>
                                          <p:spTgt spid="512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12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124">
                                            <p:txEl>
                                              <p:pRg st="4" end="4"/>
                                            </p:txEl>
                                          </p:spTgt>
                                        </p:tgtEl>
                                        <p:attrNameLst>
                                          <p:attrName>style.visibility</p:attrName>
                                        </p:attrNameLst>
                                      </p:cBhvr>
                                      <p:to>
                                        <p:strVal val="visible"/>
                                      </p:to>
                                    </p:set>
                                    <p:animEffect transition="in" filter="fade">
                                      <p:cBhvr>
                                        <p:cTn id="27" dur="1000"/>
                                        <p:tgtEl>
                                          <p:spTgt spid="5124">
                                            <p:txEl>
                                              <p:pRg st="4" end="4"/>
                                            </p:txEl>
                                          </p:spTgt>
                                        </p:tgtEl>
                                      </p:cBhvr>
                                    </p:animEffect>
                                    <p:anim calcmode="lin" valueType="num">
                                      <p:cBhvr>
                                        <p:cTn id="28" dur="1000" fill="hold"/>
                                        <p:tgtEl>
                                          <p:spTgt spid="512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124">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124">
                                            <p:txEl>
                                              <p:pRg st="5" end="5"/>
                                            </p:txEl>
                                          </p:spTgt>
                                        </p:tgtEl>
                                        <p:attrNameLst>
                                          <p:attrName>style.visibility</p:attrName>
                                        </p:attrNameLst>
                                      </p:cBhvr>
                                      <p:to>
                                        <p:strVal val="visible"/>
                                      </p:to>
                                    </p:set>
                                    <p:animEffect transition="in" filter="fade">
                                      <p:cBhvr>
                                        <p:cTn id="32" dur="1000"/>
                                        <p:tgtEl>
                                          <p:spTgt spid="5124">
                                            <p:txEl>
                                              <p:pRg st="5" end="5"/>
                                            </p:txEl>
                                          </p:spTgt>
                                        </p:tgtEl>
                                      </p:cBhvr>
                                    </p:animEffect>
                                    <p:anim calcmode="lin" valueType="num">
                                      <p:cBhvr>
                                        <p:cTn id="33" dur="1000" fill="hold"/>
                                        <p:tgtEl>
                                          <p:spTgt spid="5124">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512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ctrTitle" idx="4294967295"/>
          </p:nvPr>
        </p:nvSpPr>
        <p:spPr>
          <a:xfrm>
            <a:off x="685800" y="152400"/>
            <a:ext cx="7772400" cy="1219200"/>
          </a:xfrm>
        </p:spPr>
        <p:txBody>
          <a:bodyPr/>
          <a:lstStyle/>
          <a:p>
            <a:r>
              <a:rPr lang="en-US" sz="4000" i="1" dirty="0">
                <a:solidFill>
                  <a:srgbClr val="FFFF00"/>
                </a:solidFill>
                <a:latin typeface="Baskerville Old Face" pitchFamily="18" charset="0"/>
                <a:cs typeface="Segoe UI" pitchFamily="34" charset="0"/>
              </a:rPr>
              <a:t>Southeast Georgia</a:t>
            </a:r>
            <a:br>
              <a:rPr lang="en-US" sz="4000" b="1" i="1" dirty="0">
                <a:solidFill>
                  <a:srgbClr val="FFFF00"/>
                </a:solidFill>
                <a:latin typeface="Arial Narrow" pitchFamily="34" charset="0"/>
                <a:cs typeface="Segoe UI" pitchFamily="34" charset="0"/>
              </a:rPr>
            </a:br>
            <a:r>
              <a:rPr lang="en-US" sz="4800" dirty="0">
                <a:solidFill>
                  <a:srgbClr val="FFFF00"/>
                </a:solidFill>
                <a:latin typeface="Ringbearer" pitchFamily="18" charset="0"/>
                <a:cs typeface="Segoe UI" pitchFamily="34" charset="0"/>
              </a:rPr>
              <a:t>School of the Bible</a:t>
            </a:r>
            <a:endParaRPr lang="en-US" sz="4800" dirty="0">
              <a:latin typeface="Ringbearer" pitchFamily="18" charset="0"/>
            </a:endParaRPr>
          </a:p>
        </p:txBody>
      </p:sp>
      <p:sp>
        <p:nvSpPr>
          <p:cNvPr id="4" name="TextBox 3">
            <a:extLst>
              <a:ext uri="{FF2B5EF4-FFF2-40B4-BE49-F238E27FC236}">
                <a16:creationId xmlns:a16="http://schemas.microsoft.com/office/drawing/2014/main" id="{DFE218EE-6850-4E74-8C44-0A9E1899B6E7}"/>
              </a:ext>
            </a:extLst>
          </p:cNvPr>
          <p:cNvSpPr txBox="1"/>
          <p:nvPr/>
        </p:nvSpPr>
        <p:spPr>
          <a:xfrm>
            <a:off x="-1" y="5334000"/>
            <a:ext cx="9144000" cy="984885"/>
          </a:xfrm>
          <a:prstGeom prst="rect">
            <a:avLst/>
          </a:prstGeom>
          <a:noFill/>
        </p:spPr>
        <p:txBody>
          <a:bodyPr wrap="square">
            <a:spAutoFit/>
          </a:bodyPr>
          <a:lstStyle/>
          <a:p>
            <a:pPr algn="ctr"/>
            <a:r>
              <a:rPr lang="en-US" sz="5800" dirty="0">
                <a:solidFill>
                  <a:srgbClr val="FFFF00"/>
                </a:solidFill>
                <a:latin typeface="Final Frontier" panose="020B0000000000000000" pitchFamily="34" charset="0"/>
              </a:rPr>
              <a:t>Lesson 5</a:t>
            </a:r>
            <a:endParaRPr lang="en-US" sz="5800" dirty="0"/>
          </a:p>
        </p:txBody>
      </p:sp>
      <p:pic>
        <p:nvPicPr>
          <p:cNvPr id="2050" name="Picture 2">
            <a:extLst>
              <a:ext uri="{FF2B5EF4-FFF2-40B4-BE49-F238E27FC236}">
                <a16:creationId xmlns:a16="http://schemas.microsoft.com/office/drawing/2014/main" id="{9E386313-BAB8-4880-98D3-64BF8486F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353" y="1676400"/>
            <a:ext cx="7819293" cy="3505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idx="4294967295"/>
          </p:nvPr>
        </p:nvSpPr>
        <p:spPr>
          <a:xfrm>
            <a:off x="457200" y="76200"/>
            <a:ext cx="8229600" cy="1371600"/>
          </a:xfrm>
        </p:spPr>
        <p:txBody>
          <a:bodyPr>
            <a:noAutofit/>
          </a:bodyPr>
          <a:lstStyle/>
          <a:p>
            <a:pPr marL="0" algn="ctr"/>
            <a:r>
              <a:rPr lang="en-US" sz="8000" dirty="0">
                <a:solidFill>
                  <a:srgbClr val="00B0F0"/>
                </a:solidFill>
                <a:effectLst/>
              </a:rPr>
              <a:t>Deuteronomy</a:t>
            </a:r>
            <a:endParaRPr lang="en-US" sz="4400" dirty="0">
              <a:solidFill>
                <a:srgbClr val="00B0F0"/>
              </a:solidFill>
              <a:effectLst/>
              <a:latin typeface="Times New Roman" pitchFamily="18" charset="0"/>
              <a:cs typeface="Times New Roman" pitchFamily="18" charset="0"/>
            </a:endParaRPr>
          </a:p>
        </p:txBody>
      </p:sp>
      <p:sp>
        <p:nvSpPr>
          <p:cNvPr id="11267" name="Rectangle 3"/>
          <p:cNvSpPr>
            <a:spLocks noGrp="1"/>
          </p:cNvSpPr>
          <p:nvPr>
            <p:ph idx="4294967295"/>
          </p:nvPr>
        </p:nvSpPr>
        <p:spPr>
          <a:xfrm>
            <a:off x="-990" y="1676400"/>
            <a:ext cx="9144000" cy="4343400"/>
          </a:xfrm>
        </p:spPr>
        <p:txBody>
          <a:bodyPr>
            <a:normAutofit/>
          </a:bodyPr>
          <a:lstStyle/>
          <a:p>
            <a:pPr marL="0" indent="0" algn="ctr">
              <a:buFont typeface="Arial" pitchFamily="34" charset="0"/>
              <a:buNone/>
            </a:pPr>
            <a:r>
              <a:rPr lang="en-US" sz="6600" b="1" dirty="0">
                <a:solidFill>
                  <a:srgbClr val="FFFF00"/>
                </a:solidFill>
                <a:latin typeface="Cinzel Decorative" panose="00000500000000000000" pitchFamily="2" charset="0"/>
              </a:rPr>
              <a:t>The Book</a:t>
            </a:r>
          </a:p>
          <a:p>
            <a:pPr marL="0" indent="0" algn="ctr">
              <a:buFont typeface="Arial" pitchFamily="34" charset="0"/>
              <a:buNone/>
            </a:pPr>
            <a:r>
              <a:rPr lang="en-US" sz="6600" b="1" dirty="0">
                <a:solidFill>
                  <a:srgbClr val="FFFF00"/>
                </a:solidFill>
                <a:latin typeface="Cinzel Decorative" panose="00000500000000000000" pitchFamily="2" charset="0"/>
              </a:rPr>
              <a:t>Of</a:t>
            </a:r>
          </a:p>
          <a:p>
            <a:pPr marL="0" indent="0" algn="ctr">
              <a:buFont typeface="Arial" pitchFamily="34" charset="0"/>
              <a:buNone/>
            </a:pPr>
            <a:r>
              <a:rPr lang="en-US" sz="6600" b="1" dirty="0">
                <a:solidFill>
                  <a:srgbClr val="FFFF00"/>
                </a:solidFill>
                <a:latin typeface="Cinzel Decorative" panose="00000500000000000000" pitchFamily="2" charset="0"/>
              </a:rPr>
              <a:t>Remembrance</a:t>
            </a:r>
            <a:endParaRPr lang="en-US" sz="2800" b="1" dirty="0">
              <a:solidFill>
                <a:srgbClr val="FFFF00"/>
              </a:solidFill>
            </a:endParaRPr>
          </a:p>
          <a:p>
            <a:pPr marL="0" indent="0">
              <a:buFont typeface="Arial" pitchFamily="34" charset="0"/>
              <a:buNone/>
            </a:pPr>
            <a:endParaRPr lang="en-US" sz="2400" dirty="0">
              <a:solidFill>
                <a:srgbClr val="FFFF00"/>
              </a:solidFill>
            </a:endParaRPr>
          </a:p>
          <a:p>
            <a:pPr marL="0" indent="0">
              <a:buClr>
                <a:srgbClr val="FFFF00"/>
              </a:buClr>
              <a:buFont typeface="Arial" pitchFamily="34" charset="0"/>
              <a:buNone/>
            </a:pPr>
            <a:endParaRPr lang="en-US" i="1" dirty="0">
              <a:solidFill>
                <a:schemeClr val="bg1"/>
              </a:solidFill>
            </a:endParaRPr>
          </a:p>
          <a:p>
            <a:pPr lvl="1"/>
            <a:endParaRPr lang="en-US" dirty="0">
              <a:solidFill>
                <a:schemeClr val="bg1"/>
              </a:solidFill>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1000"/>
                                        <p:tgtEl>
                                          <p:spTgt spid="11267">
                                            <p:txEl>
                                              <p:pRg st="0" end="0"/>
                                            </p:txEl>
                                          </p:spTgt>
                                        </p:tgtEl>
                                      </p:cBhvr>
                                    </p:animEffect>
                                    <p:anim calcmode="lin" valueType="num">
                                      <p:cBhvr>
                                        <p:cTn id="8"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2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267">
                                            <p:txEl>
                                              <p:pRg st="1" end="1"/>
                                            </p:txEl>
                                          </p:spTgt>
                                        </p:tgtEl>
                                        <p:attrNameLst>
                                          <p:attrName>style.visibility</p:attrName>
                                        </p:attrNameLst>
                                      </p:cBhvr>
                                      <p:to>
                                        <p:strVal val="visible"/>
                                      </p:to>
                                    </p:set>
                                    <p:animEffect transition="in" filter="fade">
                                      <p:cBhvr>
                                        <p:cTn id="14" dur="1000"/>
                                        <p:tgtEl>
                                          <p:spTgt spid="11267">
                                            <p:txEl>
                                              <p:pRg st="1" end="1"/>
                                            </p:txEl>
                                          </p:spTgt>
                                        </p:tgtEl>
                                      </p:cBhvr>
                                    </p:animEffect>
                                    <p:anim calcmode="lin" valueType="num">
                                      <p:cBhvr>
                                        <p:cTn id="15" dur="10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2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267">
                                            <p:txEl>
                                              <p:pRg st="2" end="2"/>
                                            </p:txEl>
                                          </p:spTgt>
                                        </p:tgtEl>
                                        <p:attrNameLst>
                                          <p:attrName>style.visibility</p:attrName>
                                        </p:attrNameLst>
                                      </p:cBhvr>
                                      <p:to>
                                        <p:strVal val="visible"/>
                                      </p:to>
                                    </p:set>
                                    <p:animEffect transition="in" filter="fade">
                                      <p:cBhvr>
                                        <p:cTn id="21" dur="1000"/>
                                        <p:tgtEl>
                                          <p:spTgt spid="11267">
                                            <p:txEl>
                                              <p:pRg st="2" end="2"/>
                                            </p:txEl>
                                          </p:spTgt>
                                        </p:tgtEl>
                                      </p:cBhvr>
                                    </p:animEffect>
                                    <p:anim calcmode="lin" valueType="num">
                                      <p:cBhvr>
                                        <p:cTn id="22"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2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9|41.1"/>
</p:tagLst>
</file>

<file path=ppt/tags/tag10.xml><?xml version="1.0" encoding="utf-8"?>
<p:tagLst xmlns:a="http://schemas.openxmlformats.org/drawingml/2006/main" xmlns:r="http://schemas.openxmlformats.org/officeDocument/2006/relationships" xmlns:p="http://schemas.openxmlformats.org/presentationml/2006/main">
  <p:tag name="TIMING" val="|10.5|1.5|1.5|2.4"/>
</p:tagLst>
</file>

<file path=ppt/tags/tag11.xml><?xml version="1.0" encoding="utf-8"?>
<p:tagLst xmlns:a="http://schemas.openxmlformats.org/drawingml/2006/main" xmlns:r="http://schemas.openxmlformats.org/officeDocument/2006/relationships" xmlns:p="http://schemas.openxmlformats.org/presentationml/2006/main">
  <p:tag name="TIMING" val="|10.5|1.5|1.5|2.4"/>
</p:tagLst>
</file>

<file path=ppt/tags/tag12.xml><?xml version="1.0" encoding="utf-8"?>
<p:tagLst xmlns:a="http://schemas.openxmlformats.org/drawingml/2006/main" xmlns:r="http://schemas.openxmlformats.org/officeDocument/2006/relationships" xmlns:p="http://schemas.openxmlformats.org/presentationml/2006/main">
  <p:tag name="TIMING" val="|1.1|5.3|7|6.2|7.7|4.9|3.6|5.2|6|1.5|6.5|5.2|6"/>
</p:tagLst>
</file>

<file path=ppt/tags/tag2.xml><?xml version="1.0" encoding="utf-8"?>
<p:tagLst xmlns:a="http://schemas.openxmlformats.org/drawingml/2006/main" xmlns:r="http://schemas.openxmlformats.org/officeDocument/2006/relationships" xmlns:p="http://schemas.openxmlformats.org/presentationml/2006/main">
  <p:tag name="TIMING" val="|0.9|41.1"/>
</p:tagLst>
</file>

<file path=ppt/tags/tag3.xml><?xml version="1.0" encoding="utf-8"?>
<p:tagLst xmlns:a="http://schemas.openxmlformats.org/drawingml/2006/main" xmlns:r="http://schemas.openxmlformats.org/officeDocument/2006/relationships" xmlns:p="http://schemas.openxmlformats.org/presentationml/2006/main">
  <p:tag name="TIMING" val="|0.9|41.1"/>
</p:tagLst>
</file>

<file path=ppt/tags/tag4.xml><?xml version="1.0" encoding="utf-8"?>
<p:tagLst xmlns:a="http://schemas.openxmlformats.org/drawingml/2006/main" xmlns:r="http://schemas.openxmlformats.org/officeDocument/2006/relationships" xmlns:p="http://schemas.openxmlformats.org/presentationml/2006/main">
  <p:tag name="TIMING" val="|10.5|1.5|1.5|2.4"/>
</p:tagLst>
</file>

<file path=ppt/tags/tag5.xml><?xml version="1.0" encoding="utf-8"?>
<p:tagLst xmlns:a="http://schemas.openxmlformats.org/drawingml/2006/main" xmlns:r="http://schemas.openxmlformats.org/officeDocument/2006/relationships" xmlns:p="http://schemas.openxmlformats.org/presentationml/2006/main">
  <p:tag name="TIMING" val="|2.3|6.4"/>
</p:tagLst>
</file>

<file path=ppt/tags/tag6.xml><?xml version="1.0" encoding="utf-8"?>
<p:tagLst xmlns:a="http://schemas.openxmlformats.org/drawingml/2006/main" xmlns:r="http://schemas.openxmlformats.org/officeDocument/2006/relationships" xmlns:p="http://schemas.openxmlformats.org/presentationml/2006/main">
  <p:tag name="TIMING" val="|1.1|5.3|7|6.2|7.7|4.9|3.6|5.2|6|1.5|6.5|5.2|6"/>
</p:tagLst>
</file>

<file path=ppt/tags/tag7.xml><?xml version="1.0" encoding="utf-8"?>
<p:tagLst xmlns:a="http://schemas.openxmlformats.org/drawingml/2006/main" xmlns:r="http://schemas.openxmlformats.org/officeDocument/2006/relationships" xmlns:p="http://schemas.openxmlformats.org/presentationml/2006/main">
  <p:tag name="TIMING" val="|0.9|11|6.4"/>
</p:tagLst>
</file>

<file path=ppt/tags/tag8.xml><?xml version="1.0" encoding="utf-8"?>
<p:tagLst xmlns:a="http://schemas.openxmlformats.org/drawingml/2006/main" xmlns:r="http://schemas.openxmlformats.org/officeDocument/2006/relationships" xmlns:p="http://schemas.openxmlformats.org/presentationml/2006/main">
  <p:tag name="TIMING" val="|0.9|11|6.4"/>
</p:tagLst>
</file>

<file path=ppt/tags/tag9.xml><?xml version="1.0" encoding="utf-8"?>
<p:tagLst xmlns:a="http://schemas.openxmlformats.org/drawingml/2006/main" xmlns:r="http://schemas.openxmlformats.org/officeDocument/2006/relationships" xmlns:p="http://schemas.openxmlformats.org/presentationml/2006/main">
  <p:tag name="TIMING" val="|10.5|1.5|1.5|2.4"/>
</p:tagLst>
</file>

<file path=ppt/theme/theme1.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38562</TotalTime>
  <Words>1290</Words>
  <Application>Microsoft Office PowerPoint</Application>
  <PresentationFormat>On-screen Show (4:3)</PresentationFormat>
  <Paragraphs>177</Paragraphs>
  <Slides>24</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24</vt:i4>
      </vt:variant>
    </vt:vector>
  </HeadingPairs>
  <TitlesOfParts>
    <vt:vector size="38" baseType="lpstr">
      <vt:lpstr>Arial</vt:lpstr>
      <vt:lpstr>Arial Narrow</vt:lpstr>
      <vt:lpstr>Baskerville Old Face</vt:lpstr>
      <vt:lpstr>Calibri</vt:lpstr>
      <vt:lpstr>Cambria</vt:lpstr>
      <vt:lpstr>Century Gothic</vt:lpstr>
      <vt:lpstr>Cinzel Decorative</vt:lpstr>
      <vt:lpstr>Final Frontier</vt:lpstr>
      <vt:lpstr>Ringbearer</vt:lpstr>
      <vt:lpstr>Segoe UI</vt:lpstr>
      <vt:lpstr>Symbol</vt:lpstr>
      <vt:lpstr>Tahoma</vt:lpstr>
      <vt:lpstr>Times New Roman</vt:lpstr>
      <vt:lpstr>Office Theme</vt:lpstr>
      <vt:lpstr>PowerPoint Presentation</vt:lpstr>
      <vt:lpstr>A Quick Review of Genesis</vt:lpstr>
      <vt:lpstr>A Quick Review of Exodus</vt:lpstr>
      <vt:lpstr>PowerPoint Presentation</vt:lpstr>
      <vt:lpstr>A Quick Review of Leviticus “The Book of Atonement”</vt:lpstr>
      <vt:lpstr>PowerPoint Presentation</vt:lpstr>
      <vt:lpstr>Christ In The Book</vt:lpstr>
      <vt:lpstr>Southeast Georgia School of the Bible</vt:lpstr>
      <vt:lpstr>Deuteronomy</vt:lpstr>
      <vt:lpstr> The Book of Deuteronomy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Christ In The Book</vt:lpstr>
      <vt:lpstr>PowerPoint Presentation</vt:lpstr>
      <vt:lpstr>PowerPoint Presentation</vt:lpstr>
      <vt:lpstr>Key Verse</vt:lpstr>
      <vt:lpstr>Deuteronomy</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dc:title>
  <dc:creator>Terry Sellars</dc:creator>
  <cp:lastModifiedBy>Terry Sellars</cp:lastModifiedBy>
  <cp:revision>372</cp:revision>
  <dcterms:created xsi:type="dcterms:W3CDTF">2018-01-17T22:25:53Z</dcterms:created>
  <dcterms:modified xsi:type="dcterms:W3CDTF">2021-09-29T11:07:55Z</dcterms:modified>
</cp:coreProperties>
</file>