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256" r:id="rId3"/>
    <p:sldId id="425" r:id="rId4"/>
    <p:sldId id="427" r:id="rId5"/>
    <p:sldId id="257" r:id="rId6"/>
    <p:sldId id="429" r:id="rId7"/>
    <p:sldId id="428" r:id="rId8"/>
    <p:sldId id="430" r:id="rId9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70" d="100"/>
          <a:sy n="70" d="100"/>
        </p:scale>
        <p:origin x="17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>
          <a:xfrm>
            <a:off x="900175" y="2453767"/>
            <a:ext cx="8258048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947166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/>
          </p:cNvSpPr>
          <p:nvPr/>
        </p:nvSpPr>
        <p:spPr bwMode="auto">
          <a:xfrm>
            <a:off x="762000" y="304800"/>
            <a:ext cx="854964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4400" b="1" i="1" dirty="0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5280" dirty="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5280" dirty="0">
              <a:latin typeface="Ringbearer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52400" y="4876800"/>
            <a:ext cx="97536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14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  <a:latin typeface="Final Frontier" panose="020B0000000000000000" pitchFamily="34" charset="0"/>
              </a:rPr>
              <a:t>Psalms &amp; Proverbs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4DD74-81EA-75E8-9B02-30766CF4D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" t="22148" b="11095"/>
          <a:stretch/>
        </p:blipFill>
        <p:spPr>
          <a:xfrm>
            <a:off x="2057400" y="1"/>
            <a:ext cx="7855326" cy="7696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436C1-35F1-38E7-E238-8639C17F0F63}"/>
              </a:ext>
            </a:extLst>
          </p:cNvPr>
          <p:cNvCxnSpPr>
            <a:cxnSpLocks/>
          </p:cNvCxnSpPr>
          <p:nvPr/>
        </p:nvCxnSpPr>
        <p:spPr>
          <a:xfrm>
            <a:off x="2514600" y="53340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75714-2FF6-A9FE-9234-1F7C90104B17}"/>
              </a:ext>
            </a:extLst>
          </p:cNvPr>
          <p:cNvCxnSpPr>
            <a:cxnSpLocks/>
          </p:cNvCxnSpPr>
          <p:nvPr/>
        </p:nvCxnSpPr>
        <p:spPr>
          <a:xfrm>
            <a:off x="2590800" y="1905000"/>
            <a:ext cx="687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319CFD-63C0-3E99-DDE7-5E0770607FED}"/>
              </a:ext>
            </a:extLst>
          </p:cNvPr>
          <p:cNvCxnSpPr>
            <a:cxnSpLocks/>
          </p:cNvCxnSpPr>
          <p:nvPr/>
        </p:nvCxnSpPr>
        <p:spPr>
          <a:xfrm>
            <a:off x="2590800" y="3429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C4AC75-768B-8E0D-685D-E9D37ABAF2F6}"/>
              </a:ext>
            </a:extLst>
          </p:cNvPr>
          <p:cNvSpPr txBox="1"/>
          <p:nvPr/>
        </p:nvSpPr>
        <p:spPr>
          <a:xfrm>
            <a:off x="0" y="7961"/>
            <a:ext cx="1905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inal Frontier" panose="020B0000000000000000" pitchFamily="34" charset="0"/>
              </a:rPr>
              <a:t>Psalms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468A0-A4BE-798A-E145-65038A46D079}"/>
              </a:ext>
            </a:extLst>
          </p:cNvPr>
          <p:cNvSpPr txBox="1"/>
          <p:nvPr/>
        </p:nvSpPr>
        <p:spPr>
          <a:xfrm>
            <a:off x="7772400" y="457200"/>
            <a:ext cx="990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David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8A0554-CC8C-838C-F83F-6A26DC4FB376}"/>
              </a:ext>
            </a:extLst>
          </p:cNvPr>
          <p:cNvSpPr txBox="1"/>
          <p:nvPr/>
        </p:nvSpPr>
        <p:spPr>
          <a:xfrm>
            <a:off x="4343400" y="762000"/>
            <a:ext cx="9906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6B23A-4821-D36A-4C75-45BA9EE0E110}"/>
              </a:ext>
            </a:extLst>
          </p:cNvPr>
          <p:cNvSpPr txBox="1"/>
          <p:nvPr/>
        </p:nvSpPr>
        <p:spPr>
          <a:xfrm>
            <a:off x="7620000" y="18288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5BC41-EF6C-08EB-AF6E-EDB6D1B5E981}"/>
              </a:ext>
            </a:extLst>
          </p:cNvPr>
          <p:cNvSpPr txBox="1"/>
          <p:nvPr/>
        </p:nvSpPr>
        <p:spPr>
          <a:xfrm>
            <a:off x="5105400" y="3440668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033E6-05E5-BC8A-77E8-7F86E0809DEB}"/>
              </a:ext>
            </a:extLst>
          </p:cNvPr>
          <p:cNvSpPr txBox="1"/>
          <p:nvPr/>
        </p:nvSpPr>
        <p:spPr>
          <a:xfrm>
            <a:off x="6172200" y="34290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Praise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F313A4-69DB-BCF3-BF3E-2B07F18EC91C}"/>
              </a:ext>
            </a:extLst>
          </p:cNvPr>
          <p:cNvSpPr txBox="1"/>
          <p:nvPr/>
        </p:nvSpPr>
        <p:spPr>
          <a:xfrm>
            <a:off x="7010400" y="3962400"/>
            <a:ext cx="1295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Hymnbook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E00CF-8791-78E3-3568-64E6FDFB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"/>
            <a:ext cx="7924800" cy="77377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BDE076-7481-7148-4E34-E07C1B8FE78D}"/>
              </a:ext>
            </a:extLst>
          </p:cNvPr>
          <p:cNvCxnSpPr>
            <a:cxnSpLocks/>
          </p:cNvCxnSpPr>
          <p:nvPr/>
        </p:nvCxnSpPr>
        <p:spPr>
          <a:xfrm>
            <a:off x="2514600" y="60960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FAE4DE-73EF-72D4-AD19-5BB9F8C20FAC}"/>
              </a:ext>
            </a:extLst>
          </p:cNvPr>
          <p:cNvCxnSpPr>
            <a:cxnSpLocks/>
          </p:cNvCxnSpPr>
          <p:nvPr/>
        </p:nvCxnSpPr>
        <p:spPr>
          <a:xfrm>
            <a:off x="2514600" y="2743200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69E0A-7AAA-7FB1-246B-E7D2D48A2EFA}"/>
              </a:ext>
            </a:extLst>
          </p:cNvPr>
          <p:cNvCxnSpPr>
            <a:cxnSpLocks/>
          </p:cNvCxnSpPr>
          <p:nvPr/>
        </p:nvCxnSpPr>
        <p:spPr>
          <a:xfrm>
            <a:off x="2514600" y="3810000"/>
            <a:ext cx="256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B1A42F-F702-CF21-875C-4C854EC72BB0}"/>
              </a:ext>
            </a:extLst>
          </p:cNvPr>
          <p:cNvCxnSpPr>
            <a:cxnSpLocks/>
          </p:cNvCxnSpPr>
          <p:nvPr/>
        </p:nvCxnSpPr>
        <p:spPr>
          <a:xfrm>
            <a:off x="2514600" y="6477000"/>
            <a:ext cx="283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C4D2E8-F330-CA10-92A9-7D9BFA4E5D6B}"/>
              </a:ext>
            </a:extLst>
          </p:cNvPr>
          <p:cNvSpPr txBox="1"/>
          <p:nvPr/>
        </p:nvSpPr>
        <p:spPr>
          <a:xfrm>
            <a:off x="0" y="11373"/>
            <a:ext cx="1905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inal Frontier" panose="020B0000000000000000" pitchFamily="34" charset="0"/>
              </a:rPr>
              <a:t>Psalms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1F15F-C069-CD61-2123-5C5EADF4B9C7}"/>
              </a:ext>
            </a:extLst>
          </p:cNvPr>
          <p:cNvSpPr txBox="1"/>
          <p:nvPr/>
        </p:nvSpPr>
        <p:spPr>
          <a:xfrm>
            <a:off x="4114800" y="6858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49CDE-5498-ED76-B217-DF7D783BF430}"/>
              </a:ext>
            </a:extLst>
          </p:cNvPr>
          <p:cNvSpPr txBox="1"/>
          <p:nvPr/>
        </p:nvSpPr>
        <p:spPr>
          <a:xfrm>
            <a:off x="4114800" y="100226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Exodus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4D59-B52F-87DF-9DB4-B680E98BCAD1}"/>
              </a:ext>
            </a:extLst>
          </p:cNvPr>
          <p:cNvSpPr txBox="1"/>
          <p:nvPr/>
        </p:nvSpPr>
        <p:spPr>
          <a:xfrm>
            <a:off x="4114800" y="12954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Leviticus</a:t>
            </a:r>
            <a:r>
              <a:rPr lang="en-US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478185-A809-95A9-1A01-5D2BB94C8F5A}"/>
              </a:ext>
            </a:extLst>
          </p:cNvPr>
          <p:cNvSpPr txBox="1"/>
          <p:nvPr/>
        </p:nvSpPr>
        <p:spPr>
          <a:xfrm>
            <a:off x="4114800" y="1600200"/>
            <a:ext cx="118872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A6B69-D299-F5FE-55A9-D8065594B9EE}"/>
              </a:ext>
            </a:extLst>
          </p:cNvPr>
          <p:cNvSpPr txBox="1"/>
          <p:nvPr/>
        </p:nvSpPr>
        <p:spPr>
          <a:xfrm>
            <a:off x="4038600" y="1992868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Deuteronomy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D162D-C0A0-4B3A-90D7-A9D7DFAB5AC8}"/>
              </a:ext>
            </a:extLst>
          </p:cNvPr>
          <p:cNvSpPr txBox="1"/>
          <p:nvPr/>
        </p:nvSpPr>
        <p:spPr>
          <a:xfrm>
            <a:off x="3886200" y="4267200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Instructive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3358C4-CE3A-B15B-FD25-952BA2896410}"/>
              </a:ext>
            </a:extLst>
          </p:cNvPr>
          <p:cNvSpPr txBox="1"/>
          <p:nvPr/>
        </p:nvSpPr>
        <p:spPr>
          <a:xfrm>
            <a:off x="3962400" y="4645223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Historical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FBDBE-D76B-8296-9E79-444FEB21ABFB}"/>
              </a:ext>
            </a:extLst>
          </p:cNvPr>
          <p:cNvSpPr txBox="1"/>
          <p:nvPr/>
        </p:nvSpPr>
        <p:spPr>
          <a:xfrm>
            <a:off x="3962400" y="5026223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Hallelujah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62BA3-5471-4C3F-F974-AD23F0B0DE29}"/>
              </a:ext>
            </a:extLst>
          </p:cNvPr>
          <p:cNvSpPr txBox="1"/>
          <p:nvPr/>
        </p:nvSpPr>
        <p:spPr>
          <a:xfrm>
            <a:off x="3962400" y="5334000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Penitential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907741-A759-EBD1-83CB-C7D3C136E9D2}"/>
              </a:ext>
            </a:extLst>
          </p:cNvPr>
          <p:cNvSpPr txBox="1"/>
          <p:nvPr/>
        </p:nvSpPr>
        <p:spPr>
          <a:xfrm>
            <a:off x="4038600" y="5712023"/>
            <a:ext cx="1280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Imprecatory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E7DB20-8C80-D863-B4C3-223630F111B3}"/>
              </a:ext>
            </a:extLst>
          </p:cNvPr>
          <p:cNvSpPr txBox="1"/>
          <p:nvPr/>
        </p:nvSpPr>
        <p:spPr>
          <a:xfrm>
            <a:off x="7010400" y="4267200"/>
            <a:ext cx="1280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Supplication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480E0-9CBF-2005-28DD-C4CAF4A6D9AF}"/>
              </a:ext>
            </a:extLst>
          </p:cNvPr>
          <p:cNvSpPr txBox="1"/>
          <p:nvPr/>
        </p:nvSpPr>
        <p:spPr>
          <a:xfrm>
            <a:off x="7010400" y="4658380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Thanksgiving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157747-E7BF-B10D-569E-017B39A31F8D}"/>
              </a:ext>
            </a:extLst>
          </p:cNvPr>
          <p:cNvSpPr txBox="1"/>
          <p:nvPr/>
        </p:nvSpPr>
        <p:spPr>
          <a:xfrm>
            <a:off x="7025640" y="5026223"/>
            <a:ext cx="12801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Messianic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21215F-5801-5801-B4E6-259C8B5351A0}"/>
              </a:ext>
            </a:extLst>
          </p:cNvPr>
          <p:cNvSpPr txBox="1"/>
          <p:nvPr/>
        </p:nvSpPr>
        <p:spPr>
          <a:xfrm>
            <a:off x="7010400" y="5344180"/>
            <a:ext cx="12801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4DB610-76C8-9B25-9AF1-E92A802C8949}"/>
              </a:ext>
            </a:extLst>
          </p:cNvPr>
          <p:cNvSpPr txBox="1"/>
          <p:nvPr/>
        </p:nvSpPr>
        <p:spPr>
          <a:xfrm>
            <a:off x="7010400" y="5725180"/>
            <a:ext cx="12801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Pilgrim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641C4D-1C40-36BE-AE2D-F3CA461BD0C6}"/>
              </a:ext>
            </a:extLst>
          </p:cNvPr>
          <p:cNvCxnSpPr>
            <a:cxnSpLocks/>
          </p:cNvCxnSpPr>
          <p:nvPr/>
        </p:nvCxnSpPr>
        <p:spPr>
          <a:xfrm>
            <a:off x="3657600" y="7162800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D248-6918-A1DB-7A5D-6EF43B7C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1336"/>
            <a:ext cx="7543800" cy="7701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16214-E03B-F83F-6B41-1557523253FB}"/>
              </a:ext>
            </a:extLst>
          </p:cNvPr>
          <p:cNvSpPr txBox="1"/>
          <p:nvPr/>
        </p:nvSpPr>
        <p:spPr>
          <a:xfrm>
            <a:off x="0" y="7961"/>
            <a:ext cx="2286000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inal Frontier" panose="020B0000000000000000" pitchFamily="34" charset="0"/>
              </a:rPr>
              <a:t>Proverbs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“pro”-for</a:t>
            </a:r>
          </a:p>
          <a:p>
            <a:pPr algn="ctr"/>
            <a:endParaRPr lang="en-US" i="1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“verbs”-</a:t>
            </a:r>
            <a:r>
              <a:rPr lang="en-US" sz="2400" b="1" i="1" dirty="0">
                <a:solidFill>
                  <a:srgbClr val="FFFF00"/>
                </a:solidFill>
                <a:latin typeface="Final Frontier" panose="020B0000000000000000" pitchFamily="34" charset="0"/>
              </a:rPr>
              <a:t>words</a:t>
            </a:r>
          </a:p>
          <a:p>
            <a:pPr algn="ctr"/>
            <a:endParaRPr lang="en-US" sz="2400" b="1" i="1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Final Frontier" panose="020B0000000000000000" pitchFamily="34" charset="0"/>
              </a:rPr>
              <a:t>Words for a Given Situation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AFB621-1F7B-1BF4-0843-0460DD9F97E7}"/>
              </a:ext>
            </a:extLst>
          </p:cNvPr>
          <p:cNvCxnSpPr>
            <a:cxnSpLocks/>
          </p:cNvCxnSpPr>
          <p:nvPr/>
        </p:nvCxnSpPr>
        <p:spPr>
          <a:xfrm>
            <a:off x="2819400" y="5334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9261C-AE02-83EB-F5B9-8FEA4ED4284A}"/>
              </a:ext>
            </a:extLst>
          </p:cNvPr>
          <p:cNvCxnSpPr>
            <a:cxnSpLocks/>
          </p:cNvCxnSpPr>
          <p:nvPr/>
        </p:nvCxnSpPr>
        <p:spPr>
          <a:xfrm>
            <a:off x="2819400" y="1905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0F3984-2344-C2AF-624B-6DC075B9D0CE}"/>
              </a:ext>
            </a:extLst>
          </p:cNvPr>
          <p:cNvCxnSpPr>
            <a:cxnSpLocks/>
          </p:cNvCxnSpPr>
          <p:nvPr/>
        </p:nvCxnSpPr>
        <p:spPr>
          <a:xfrm>
            <a:off x="2819400" y="3276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34C977-84B0-984D-A920-30D573D64A34}"/>
              </a:ext>
            </a:extLst>
          </p:cNvPr>
          <p:cNvSpPr txBox="1"/>
          <p:nvPr/>
        </p:nvSpPr>
        <p:spPr>
          <a:xfrm>
            <a:off x="6553200" y="533400"/>
            <a:ext cx="118872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Solomon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CD74C-0959-715E-1182-783845689D78}"/>
              </a:ext>
            </a:extLst>
          </p:cNvPr>
          <p:cNvSpPr txBox="1"/>
          <p:nvPr/>
        </p:nvSpPr>
        <p:spPr>
          <a:xfrm>
            <a:off x="8153400" y="838200"/>
            <a:ext cx="118872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9AB31-EA8F-BD21-C20C-6762046374EE}"/>
              </a:ext>
            </a:extLst>
          </p:cNvPr>
          <p:cNvSpPr txBox="1"/>
          <p:nvPr/>
        </p:nvSpPr>
        <p:spPr>
          <a:xfrm>
            <a:off x="7086600" y="1828800"/>
            <a:ext cx="11887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950-900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2A9E9-EFE9-D2FF-A370-31E3E94D781C}"/>
              </a:ext>
            </a:extLst>
          </p:cNvPr>
          <p:cNvSpPr txBox="1"/>
          <p:nvPr/>
        </p:nvSpPr>
        <p:spPr>
          <a:xfrm>
            <a:off x="4038600" y="3200400"/>
            <a:ext cx="83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921A6-4B74-1F12-EA4A-C3A0D996B236}"/>
              </a:ext>
            </a:extLst>
          </p:cNvPr>
          <p:cNvSpPr txBox="1"/>
          <p:nvPr/>
        </p:nvSpPr>
        <p:spPr>
          <a:xfrm>
            <a:off x="7772400" y="3200400"/>
            <a:ext cx="838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8E76A-DF23-E4AF-5D15-B7610128CAC1}"/>
              </a:ext>
            </a:extLst>
          </p:cNvPr>
          <p:cNvSpPr txBox="1"/>
          <p:nvPr/>
        </p:nvSpPr>
        <p:spPr>
          <a:xfrm>
            <a:off x="5105400" y="3657600"/>
            <a:ext cx="914400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divine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5B810-4244-2125-73F3-D99124E7BC85}"/>
              </a:ext>
            </a:extLst>
          </p:cNvPr>
          <p:cNvSpPr txBox="1"/>
          <p:nvPr/>
        </p:nvSpPr>
        <p:spPr>
          <a:xfrm>
            <a:off x="3429000" y="49530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Statement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7A102-7A6C-CCB2-266D-91EACCFC18FB}"/>
              </a:ext>
            </a:extLst>
          </p:cNvPr>
          <p:cNvSpPr txBox="1"/>
          <p:nvPr/>
        </p:nvSpPr>
        <p:spPr>
          <a:xfrm>
            <a:off x="3505200" y="57912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1957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C14BA-E953-FC15-2624-37A3DA2F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399"/>
            <a:ext cx="7239000" cy="75104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9A6097-9DFC-9A20-C982-9DC7DE3C7763}"/>
              </a:ext>
            </a:extLst>
          </p:cNvPr>
          <p:cNvCxnSpPr>
            <a:cxnSpLocks/>
          </p:cNvCxnSpPr>
          <p:nvPr/>
        </p:nvCxnSpPr>
        <p:spPr>
          <a:xfrm>
            <a:off x="2590800" y="609600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7681B9-73C8-C934-EADE-E35041C962F7}"/>
              </a:ext>
            </a:extLst>
          </p:cNvPr>
          <p:cNvCxnSpPr>
            <a:cxnSpLocks/>
          </p:cNvCxnSpPr>
          <p:nvPr/>
        </p:nvCxnSpPr>
        <p:spPr>
          <a:xfrm>
            <a:off x="2590800" y="2133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CC2245-84DA-83B3-F81C-6C3DA04D336F}"/>
              </a:ext>
            </a:extLst>
          </p:cNvPr>
          <p:cNvCxnSpPr>
            <a:cxnSpLocks/>
          </p:cNvCxnSpPr>
          <p:nvPr/>
        </p:nvCxnSpPr>
        <p:spPr>
          <a:xfrm>
            <a:off x="2590800" y="3276600"/>
            <a:ext cx="2377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59317C-8006-6E02-BCE5-2E7B3179A6BD}"/>
              </a:ext>
            </a:extLst>
          </p:cNvPr>
          <p:cNvCxnSpPr>
            <a:cxnSpLocks/>
          </p:cNvCxnSpPr>
          <p:nvPr/>
        </p:nvCxnSpPr>
        <p:spPr>
          <a:xfrm>
            <a:off x="2590800" y="6248400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5EE2C2-34AA-C99C-B2E5-71A106CF8DA5}"/>
              </a:ext>
            </a:extLst>
          </p:cNvPr>
          <p:cNvSpPr txBox="1"/>
          <p:nvPr/>
        </p:nvSpPr>
        <p:spPr>
          <a:xfrm>
            <a:off x="0" y="7961"/>
            <a:ext cx="2286000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inal Frontier" panose="020B0000000000000000" pitchFamily="34" charset="0"/>
              </a:rPr>
              <a:t>Proverbs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“pro”-for</a:t>
            </a:r>
          </a:p>
          <a:p>
            <a:pPr algn="ctr"/>
            <a:endParaRPr lang="en-US" i="1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“verbs”-</a:t>
            </a:r>
            <a:r>
              <a:rPr lang="en-US" sz="2400" b="1" i="1" dirty="0">
                <a:solidFill>
                  <a:srgbClr val="FFFF00"/>
                </a:solidFill>
                <a:latin typeface="Final Frontier" panose="020B0000000000000000" pitchFamily="34" charset="0"/>
              </a:rPr>
              <a:t>words</a:t>
            </a:r>
          </a:p>
          <a:p>
            <a:pPr algn="ctr"/>
            <a:endParaRPr lang="en-US" sz="2400" b="1" i="1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Final Frontier" panose="020B0000000000000000" pitchFamily="34" charset="0"/>
              </a:rPr>
              <a:t>Words for a Given Situation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19908-415B-2D62-3F54-63F32429E195}"/>
              </a:ext>
            </a:extLst>
          </p:cNvPr>
          <p:cNvSpPr txBox="1"/>
          <p:nvPr/>
        </p:nvSpPr>
        <p:spPr>
          <a:xfrm>
            <a:off x="4191000" y="4019490"/>
            <a:ext cx="114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Worship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348D-2069-858E-4285-DBD22CD02F57}"/>
              </a:ext>
            </a:extLst>
          </p:cNvPr>
          <p:cNvSpPr txBox="1"/>
          <p:nvPr/>
        </p:nvSpPr>
        <p:spPr>
          <a:xfrm>
            <a:off x="3962400" y="4343400"/>
            <a:ext cx="1447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Devotional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CD642-53C5-E7EC-69EC-23A01B916D80}"/>
              </a:ext>
            </a:extLst>
          </p:cNvPr>
          <p:cNvSpPr txBox="1"/>
          <p:nvPr/>
        </p:nvSpPr>
        <p:spPr>
          <a:xfrm>
            <a:off x="6858000" y="4019490"/>
            <a:ext cx="114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Walk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C0651A-1A62-4350-5FB4-C770CC739D9D}"/>
              </a:ext>
            </a:extLst>
          </p:cNvPr>
          <p:cNvSpPr txBox="1"/>
          <p:nvPr/>
        </p:nvSpPr>
        <p:spPr>
          <a:xfrm>
            <a:off x="6553200" y="4343400"/>
            <a:ext cx="114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Practical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FACB11-EAD7-F079-BB67-A4F5113E08FA}"/>
              </a:ext>
            </a:extLst>
          </p:cNvPr>
          <p:cNvSpPr txBox="1"/>
          <p:nvPr/>
        </p:nvSpPr>
        <p:spPr>
          <a:xfrm>
            <a:off x="4953000" y="4572000"/>
            <a:ext cx="114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Knees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F6346-6EE1-B956-1CAB-D36966A076A8}"/>
              </a:ext>
            </a:extLst>
          </p:cNvPr>
          <p:cNvSpPr txBox="1"/>
          <p:nvPr/>
        </p:nvSpPr>
        <p:spPr>
          <a:xfrm>
            <a:off x="7467600" y="4572000"/>
            <a:ext cx="114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Feet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CBC23C-77FA-94B7-FDBE-40861720F271}"/>
              </a:ext>
            </a:extLst>
          </p:cNvPr>
          <p:cNvSpPr txBox="1"/>
          <p:nvPr/>
        </p:nvSpPr>
        <p:spPr>
          <a:xfrm>
            <a:off x="6248400" y="5181600"/>
            <a:ext cx="1447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31:10-31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E86669-2483-6216-0C9A-B484DA9CC36F}"/>
              </a:ext>
            </a:extLst>
          </p:cNvPr>
          <p:cNvSpPr txBox="1"/>
          <p:nvPr/>
        </p:nvSpPr>
        <p:spPr>
          <a:xfrm>
            <a:off x="4572000" y="6858000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Friend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A5E45-E332-90E2-B7F3-1C1241A8F933}"/>
              </a:ext>
            </a:extLst>
          </p:cNvPr>
          <p:cNvSpPr txBox="1"/>
          <p:nvPr/>
        </p:nvSpPr>
        <p:spPr>
          <a:xfrm>
            <a:off x="8001000" y="6858000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brother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F85994-1522-94EF-02BD-AC3D51707673}"/>
              </a:ext>
            </a:extLst>
          </p:cNvPr>
          <p:cNvSpPr txBox="1"/>
          <p:nvPr/>
        </p:nvSpPr>
        <p:spPr>
          <a:xfrm>
            <a:off x="3581400" y="685800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PROLOGUE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2AA54A-AA9A-D871-BE93-054FDD3E8773}"/>
              </a:ext>
            </a:extLst>
          </p:cNvPr>
          <p:cNvSpPr txBox="1"/>
          <p:nvPr/>
        </p:nvSpPr>
        <p:spPr>
          <a:xfrm>
            <a:off x="3733800" y="990600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MAXIMS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FE3724-1AD5-8508-CA83-BDFA2E9CCECC}"/>
              </a:ext>
            </a:extLst>
          </p:cNvPr>
          <p:cNvSpPr txBox="1"/>
          <p:nvPr/>
        </p:nvSpPr>
        <p:spPr>
          <a:xfrm>
            <a:off x="3581400" y="1371600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EPILOGUE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D944184C-4CD8-BA4F-F5C5-C9B3B090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76200"/>
            <a:ext cx="7086600" cy="762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Four Types of People in Proverbs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There are four types of people represented in the book of Proverbs.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_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WISE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 (Prov. 3:13)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__</a:t>
            </a:r>
            <a:r>
              <a:rPr lang="en-US" alt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 (Prov. 22:3)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_</a:t>
            </a:r>
            <a:r>
              <a:rPr lang="en-US" alt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 (Prov. 12:15)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__</a:t>
            </a:r>
            <a:r>
              <a:rPr lang="en-US" alt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SCORNER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 (Prov. 13:1; 22:10)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Scripture gives instructions on how to deal with each of the</a:t>
            </a:r>
            <a:r>
              <a:rPr lang="en-US" alt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problem attitudes.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1D505-502F-0791-7EB2-1EB707E77CB5}"/>
              </a:ext>
            </a:extLst>
          </p:cNvPr>
          <p:cNvSpPr txBox="1"/>
          <p:nvPr/>
        </p:nvSpPr>
        <p:spPr>
          <a:xfrm>
            <a:off x="26158" y="304800"/>
            <a:ext cx="2793242" cy="520584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R="0" lvl="0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000" b="1" i="0" u="none" strike="noStrike" kern="1200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Final Frontier" panose="020B0000000000000000" pitchFamily="34" charset="0"/>
                <a:ea typeface="+mn-ea"/>
                <a:cs typeface="+mn-cs"/>
              </a:rPr>
              <a:t>4 Types</a:t>
            </a:r>
            <a:r>
              <a:rPr kumimoji="0" lang="en-US" altLang="en-US" sz="4000" b="1" i="0" u="none" strike="noStrike" kern="1200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Final Frontier" panose="020B0000000000000000" pitchFamily="34" charset="0"/>
                <a:ea typeface="+mn-ea"/>
                <a:cs typeface="+mn-cs"/>
              </a:rPr>
              <a:t> of P</a:t>
            </a:r>
            <a:r>
              <a:rPr kumimoji="0" lang="en-US" altLang="en-US" sz="4000" b="1" i="0" u="none" strike="noStrike" kern="1200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Final Frontier" panose="020B0000000000000000" pitchFamily="34" charset="0"/>
                <a:ea typeface="+mn-ea"/>
                <a:cs typeface="+mn-cs"/>
              </a:rPr>
              <a:t>eople in </a:t>
            </a:r>
            <a:r>
              <a:rPr lang="en-US" altLang="en-US" sz="40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Proverbs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endParaRPr lang="en-US" altLang="en-US" sz="1400" b="1" kern="1200" dirty="0">
              <a:solidFill>
                <a:srgbClr val="FFFF00"/>
              </a:solidFill>
              <a:latin typeface="Final Frontier" panose="020B0000000000000000" pitchFamily="34" charset="0"/>
              <a:ea typeface="+mn-ea"/>
              <a:cs typeface="+mn-cs"/>
            </a:endParaRP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2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WISE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2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SIMPLE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2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FOOL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2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SCORNER</a:t>
            </a:r>
          </a:p>
        </p:txBody>
      </p:sp>
    </p:spTree>
    <p:extLst>
      <p:ext uri="{BB962C8B-B14F-4D97-AF65-F5344CB8AC3E}">
        <p14:creationId xmlns:p14="http://schemas.microsoft.com/office/powerpoint/2010/main" val="23174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5885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220594" y="2220593"/>
            <a:ext cx="7772400" cy="3331215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220595" y="2232082"/>
            <a:ext cx="7772399" cy="33312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7815" y="4688997"/>
            <a:ext cx="2835576" cy="333121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413933" y="1099013"/>
            <a:ext cx="3217794" cy="4736153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220602" y="2209102"/>
            <a:ext cx="7772403" cy="333121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A30848-09CF-67B4-4D65-BF66067E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6705600" cy="7315200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27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The goal of Proverbs is for Solomon to help his son find wisdom and avoid the way of a fool. In between the WISE and the FOOL is the… SIMPLE.</a:t>
            </a:r>
          </a:p>
          <a:p>
            <a:pPr marR="0" lv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endParaRPr kumimoji="0" lang="en-US" altLang="en-US" sz="1100" b="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3000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The Biblical Description of the “Simple”</a:t>
            </a: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He lacks </a:t>
            </a:r>
            <a:r>
              <a:rPr lang="en-US" altLang="en-US" sz="2800" kern="1200" dirty="0">
                <a:latin typeface="+mn-lt"/>
                <a:ea typeface="+mn-ea"/>
                <a:cs typeface="+mn-cs"/>
              </a:rPr>
              <a:t>____</a:t>
            </a:r>
            <a:r>
              <a:rPr lang="en-US" sz="33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judgment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____ </a:t>
            </a: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(Prov. </a:t>
            </a:r>
            <a:r>
              <a:rPr kumimoji="0" lang="en-US" altLang="en-US" sz="2800" b="0" i="1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7:7}.</a:t>
            </a:r>
            <a:endParaRPr kumimoji="0" lang="en-US" altLang="en-US" sz="2800" b="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He believes ___</a:t>
            </a:r>
            <a:r>
              <a:rPr lang="en-US" sz="33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anything</a:t>
            </a:r>
            <a:r>
              <a:rPr lang="en-US" sz="1800" spc="-1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___ (Prov. 14:15).</a:t>
            </a:r>
          </a:p>
          <a:p>
            <a:pPr marL="109538" marR="0" lvl="0" indent="-109538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He stumbles through life without regard for ___</a:t>
            </a:r>
            <a:r>
              <a:rPr lang="en-US" sz="33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consequences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___ (Prov. 22:3).</a:t>
            </a: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He drifts into the path of __</a:t>
            </a:r>
            <a:r>
              <a:rPr lang="en-US" sz="33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fools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__ and _</a:t>
            </a:r>
            <a:r>
              <a:rPr lang="en-US" sz="33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mockers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_  (Prov. 22:3).</a:t>
            </a:r>
            <a:endParaRPr kumimoji="0" lang="en-US" altLang="en-US" sz="28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R="0" lvl="0"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We must acquire wisdom or remain a “</a:t>
            </a:r>
            <a:r>
              <a:rPr kumimoji="0" lang="en-US" altLang="en-US" sz="2800" b="1" i="1" u="sng" strike="noStrike" kern="1200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simpleton</a:t>
            </a: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5EAEB-35A5-D643-AEE7-082732B1BDA0}"/>
              </a:ext>
            </a:extLst>
          </p:cNvPr>
          <p:cNvSpPr txBox="1"/>
          <p:nvPr/>
        </p:nvSpPr>
        <p:spPr>
          <a:xfrm>
            <a:off x="152400" y="304800"/>
            <a:ext cx="3048000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4800" b="1" i="0" u="none" strike="noStrike" kern="1200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Final Frontier" panose="020B0000000000000000" pitchFamily="34" charset="0"/>
                <a:ea typeface="+mn-ea"/>
                <a:cs typeface="+mn-cs"/>
              </a:rPr>
              <a:t>The People of </a:t>
            </a:r>
            <a:r>
              <a:rPr lang="en-US" altLang="en-US" sz="48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Proverbs: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endParaRPr lang="en-US" altLang="en-US" b="1" kern="1200" dirty="0">
              <a:solidFill>
                <a:srgbClr val="FFFF00"/>
              </a:solidFill>
              <a:latin typeface="Final Frontier" panose="020B0000000000000000" pitchFamily="34" charset="0"/>
              <a:ea typeface="+mn-ea"/>
              <a:cs typeface="+mn-cs"/>
            </a:endParaRP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4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WISE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4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SIMPLE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4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FOOL</a:t>
            </a:r>
          </a:p>
          <a:p>
            <a:pPr marL="109538" indent="-109538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400" b="1" kern="1200" dirty="0">
                <a:solidFill>
                  <a:srgbClr val="FFFF00"/>
                </a:solidFill>
                <a:latin typeface="Final Frontier" panose="020B0000000000000000" pitchFamily="34" charset="0"/>
                <a:ea typeface="+mn-ea"/>
                <a:cs typeface="+mn-cs"/>
              </a:rPr>
              <a:t>SCORNER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endParaRPr kumimoji="0" lang="en-US" altLang="en-US" sz="48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Final Frontier" panose="020B00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684" y="-1142198"/>
            <a:ext cx="7772400" cy="1005776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906" y="0"/>
            <a:ext cx="7483447" cy="777191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256251" y="-30780"/>
            <a:ext cx="5547173" cy="1005967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321F4-0282-EE05-B5A3-5E0F0D53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570"/>
            <a:ext cx="7924800" cy="77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9042</TotalTime>
  <Words>279</Words>
  <Application>Microsoft Office PowerPoint</Application>
  <PresentationFormat>Custom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Baskerville Old Face</vt:lpstr>
      <vt:lpstr>Calibri</vt:lpstr>
      <vt:lpstr>Final Frontier</vt:lpstr>
      <vt:lpstr>Ringbearer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8</cp:revision>
  <dcterms:created xsi:type="dcterms:W3CDTF">2023-11-25T20:04:39Z</dcterms:created>
  <dcterms:modified xsi:type="dcterms:W3CDTF">2024-01-20T20:15:27Z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2023-11-25T00:00:00Z</vt:filetime>
  </property>
  <property fmtid="{D5CDD505-2E9C-101B-9397-08002B2CF9AE}" pid="5" name="Producer">
    <vt:lpwstr>Microsoft® Word 2016</vt:lpwstr>
  </property>
</Properties>
</file>